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4.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6.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8.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9.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0.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1.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2.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3.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4.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5.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6.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17.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18.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19.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20.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21.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22.xml" ContentType="application/vnd.openxmlformats-officedocument.presentationml.notesSlide+xml"/>
  <Override PartName="/ppt/tags/tag147.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25"/>
  </p:notesMasterIdLst>
  <p:handoutMasterIdLst>
    <p:handoutMasterId r:id="rId26"/>
  </p:handoutMasterIdLst>
  <p:sldIdLst>
    <p:sldId id="382" r:id="rId2"/>
    <p:sldId id="392" r:id="rId3"/>
    <p:sldId id="393" r:id="rId4"/>
    <p:sldId id="396" r:id="rId5"/>
    <p:sldId id="411" r:id="rId6"/>
    <p:sldId id="412" r:id="rId7"/>
    <p:sldId id="418" r:id="rId8"/>
    <p:sldId id="434" r:id="rId9"/>
    <p:sldId id="402" r:id="rId10"/>
    <p:sldId id="413" r:id="rId11"/>
    <p:sldId id="415" r:id="rId12"/>
    <p:sldId id="416" r:id="rId13"/>
    <p:sldId id="419" r:id="rId14"/>
    <p:sldId id="436" r:id="rId15"/>
    <p:sldId id="401" r:id="rId16"/>
    <p:sldId id="397" r:id="rId17"/>
    <p:sldId id="400" r:id="rId18"/>
    <p:sldId id="435" r:id="rId19"/>
    <p:sldId id="404" r:id="rId20"/>
    <p:sldId id="437" r:id="rId21"/>
    <p:sldId id="417" r:id="rId22"/>
    <p:sldId id="438" r:id="rId23"/>
    <p:sldId id="399" r:id="rId24"/>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Livvic" pitchFamily="2" charset="77"/>
      <p:regular r:id="rId31"/>
      <p:bold r:id="rId32"/>
      <p:italic r:id="rId33"/>
      <p:boldItalic r:id="rId34"/>
    </p:embeddedFont>
  </p:embeddedFontLst>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F6B9D"/>
    <a:srgbClr val="2F6C5F"/>
    <a:srgbClr val="140724"/>
    <a:srgbClr val="2E1151"/>
    <a:srgbClr val="5569B9"/>
    <a:srgbClr val="34F4FD"/>
    <a:srgbClr val="DCDCCF"/>
    <a:srgbClr val="6B8EA2"/>
    <a:srgbClr val="7195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47" autoAdjust="0"/>
    <p:restoredTop sz="94660"/>
  </p:normalViewPr>
  <p:slideViewPr>
    <p:cSldViewPr snapToGrid="0">
      <p:cViewPr varScale="1">
        <p:scale>
          <a:sx n="127" d="100"/>
          <a:sy n="127" d="100"/>
        </p:scale>
        <p:origin x="20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2021/7/19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panose="020B0604020202020204" pitchFamily="34" charset="0"/>
              </a:defRPr>
            </a:lvl1pPr>
          </a:lstStyle>
          <a:p>
            <a:fld id="{7F25A8C7-CC1A-4A08-9B4B-31F43B054C7F}" type="datetimeFigureOut">
              <a:rPr lang="zh-CN" altLang="en-US" smtClean="0"/>
              <a:t>2021/7/19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Arial" panose="020B0604020202020204" pitchFamily="34" charset="0"/>
              </a:defRPr>
            </a:lvl1pPr>
          </a:lstStyle>
          <a:p>
            <a:fld id="{F9E1B693-632D-4080-9CF6-EA28B66DC8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Arial" panose="020B0604020202020204" pitchFamily="34" charset="0"/>
        <a:cs typeface="+mn-cs"/>
      </a:defRPr>
    </a:lvl2pPr>
    <a:lvl3pPr marL="914400" algn="l" defTabSz="914400" rtl="0" eaLnBrk="1" latinLnBrk="0" hangingPunct="1">
      <a:defRPr sz="1200" kern="1200">
        <a:solidFill>
          <a:schemeClr val="tx1"/>
        </a:solidFill>
        <a:latin typeface="+mn-lt"/>
        <a:ea typeface="Arial" panose="020B0604020202020204" pitchFamily="34" charset="0"/>
        <a:cs typeface="+mn-cs"/>
      </a:defRPr>
    </a:lvl3pPr>
    <a:lvl4pPr marL="1371600" algn="l" defTabSz="914400" rtl="0" eaLnBrk="1" latinLnBrk="0" hangingPunct="1">
      <a:defRPr sz="1200" kern="1200">
        <a:solidFill>
          <a:schemeClr val="tx1"/>
        </a:solidFill>
        <a:latin typeface="+mn-lt"/>
        <a:ea typeface="Arial" panose="020B0604020202020204" pitchFamily="34" charset="0"/>
        <a:cs typeface="+mn-cs"/>
      </a:defRPr>
    </a:lvl4pPr>
    <a:lvl5pPr marL="1828800" algn="l" defTabSz="914400" rtl="0" eaLnBrk="1" latinLnBrk="0" hangingPunct="1">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What is biometrics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What is biometrics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What is biometrics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What is biometrics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What is biometrics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https://www.miteksystems.com/blog/advantages-and-disadvantages-of-biometrics</a:t>
            </a:r>
          </a:p>
          <a:p>
            <a:endParaRPr lang="en-US"/>
          </a:p>
          <a:p>
            <a:r>
              <a:rPr lang="en-US"/>
              <a:t>Humans have lousy memories. A recent report looked at over 1.4 billion stolen passwords and found that most were embarrassingly simple. Among the worst are “111111,” “123456,” “123456789,” “qwerty,” and “password.” While these are easy to remember, any decent hacker could crack these simple passwords in no time.</a:t>
            </a:r>
          </a:p>
          <a:p>
            <a:endParaRPr lang="en-US"/>
          </a:p>
          <a:p>
            <a:r>
              <a:rPr lang="en-US"/>
              <a:t>Too many accounts: As users get more comfortable with doing everything online, they open more and more accounts. This eventually creates too many passwords to remember and paves the way for a dangerous habit: password recycling. Here’s why hackers love this trend: it takes just seconds for hacking software to test thousands of stolen sign-in credentials against popular online banks and shopping sites. If a username and password pair is recycled, it’s extremely likely it’ll unlock plenty of other lucrative accounts.</a:t>
            </a:r>
          </a:p>
          <a:p>
            <a:endParaRPr lang="en-US"/>
          </a:p>
          <a:p>
            <a:r>
              <a:rPr lang="en-US"/>
              <a:t>Security fatigue sets in: To protect themselves, some consumers try to make it harder for attackers by creating more complex passwords and passphrases. But with so many data breaches flooding the dark web with user information, many just give up and fall back to using weak passwords across multiple accounts.</a:t>
            </a:r>
          </a:p>
          <a:p>
            <a:endParaRPr lang="en-US"/>
          </a:p>
          <a:p>
            <a:r>
              <a:rPr lang="en-US"/>
              <a:t>High security and assurance – Biometric identification provides the answers to “something a person has and is” and helps verify identity</a:t>
            </a:r>
          </a:p>
          <a:p>
            <a:r>
              <a:rPr lang="en-US"/>
              <a:t>User Experience – Convenient and fast</a:t>
            </a:r>
          </a:p>
          <a:p>
            <a:r>
              <a:rPr lang="en-US"/>
              <a:t>Non-transferrable – Everyone has access to a unique set of biometrics</a:t>
            </a:r>
          </a:p>
          <a:p>
            <a:r>
              <a:rPr lang="en-US"/>
              <a:t>Spoof-proof – Biometrics are hard to fake or steal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Costs – Significant investment needed in biometrics for security</a:t>
            </a:r>
          </a:p>
          <a:p>
            <a:r>
              <a:rPr lang="en-US"/>
              <a:t>Data breaches – Biometric databases can still be hacked</a:t>
            </a:r>
          </a:p>
          <a:p>
            <a:r>
              <a:rPr lang="en-US"/>
              <a:t>Tracking and data – Biometric devices like facial recognition systems can limit privacy for users</a:t>
            </a:r>
          </a:p>
          <a:p>
            <a:r>
              <a:rPr lang="en-US"/>
              <a:t>Bias – Machine learning and algorithms must be very advanced to minimize biometric demographic bias</a:t>
            </a:r>
          </a:p>
          <a:p>
            <a:r>
              <a:rPr lang="en-US"/>
              <a:t>False positives and inaccuracy – False rejects and false accepts can still occur preventing select users from accessing systems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What is biometrics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https://www.nec.co.nz/market-leadership/publications-media/the-top-9-common-uses-of-biometrics-in-everyday-life/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What is biometrics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What is biometrics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What is biometrics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zh-CN" altLang="en-US" b="1">
                <a:solidFill>
                  <a:schemeClr val="tx1">
                    <a:lumMod val="65000"/>
                    <a:lumOff val="35000"/>
                  </a:schemeClr>
                </a:solidFill>
                <a:latin typeface="Arial" panose="020B0604020202020204" pitchFamily="34" charset="0"/>
                <a:sym typeface="+mn-ea"/>
              </a:rPr>
              <a:t>the process or action of verifying the identity of a user or process.</a:t>
            </a:r>
            <a:endParaRPr lang="zh-CN" altLang="en-US" b="1">
              <a:solidFill>
                <a:schemeClr val="tx1">
                  <a:lumMod val="65000"/>
                  <a:lumOff val="35000"/>
                </a:schemeClr>
              </a:solidFill>
              <a:latin typeface="Arial" panose="020B0604020202020204" pitchFamily="34" charset="0"/>
              <a:ea typeface="Arial" panose="020B0604020202020204" pitchFamily="34" charset="0"/>
            </a:endParaRPr>
          </a:p>
          <a:p>
            <a:r>
              <a:rPr lang="en-US"/>
              <a:t>https://authy.com/what-is-2fa/</a:t>
            </a:r>
          </a:p>
          <a:p>
            <a:endParaRPr lang="en-US"/>
          </a:p>
          <a:p>
            <a:endParaRPr lang="en-US"/>
          </a:p>
          <a:p>
            <a:r>
              <a:rPr lang="en-US"/>
              <a:t>Google auth</a:t>
            </a:r>
          </a:p>
          <a:p>
            <a:r>
              <a:rPr lang="en-US"/>
              <a:t>https://security.stackexchange.com/questions/35157/how-does-google-authenticator-work#:~:text=Google%20Authenticator%20supports%20both%20the,for%20generating%20one%2Dtime%20passwords.&amp;text=Whenever%20a%20password%20is%20generated,HOTP%20with%20one%20major%20difference.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What is biometrics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What is biometrics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What is biometrics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What is biometrics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https://www.csoonline.com/article/3339565/what-is-biometrics-and-why-collecting-biometric-data-is-risky.html#:~:text=Biometrics%20are%20physical%20or%20behavioral,patterns%2C%20voice%20or%20typing%20cadence.</a:t>
            </a:r>
          </a:p>
          <a:p>
            <a:endParaRPr lang="zh-CN" altLang="en-US"/>
          </a:p>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2021/7/19</a:t>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2021/7/19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6300718" y="-2601021"/>
            <a:ext cx="8977380" cy="5533714"/>
          </a:xfrm>
          <a:prstGeom prst="rect">
            <a:avLst/>
          </a:prstGeom>
        </p:spPr>
      </p:pic>
      <p:pic>
        <p:nvPicPr>
          <p:cNvPr id="4" name="图片 3"/>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3474272" y="5204830"/>
            <a:ext cx="8977380" cy="553371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 name="矩形 2"/>
          <p:cNvSpPr/>
          <p:nvPr userDrawn="1"/>
        </p:nvSpPr>
        <p:spPr>
          <a:xfrm>
            <a:off x="337499" y="279742"/>
            <a:ext cx="11517001" cy="62988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 name="等腰三角形 5"/>
          <p:cNvSpPr>
            <a:spLocks noChangeAspect="1"/>
          </p:cNvSpPr>
          <p:nvPr userDrawn="1"/>
        </p:nvSpPr>
        <p:spPr>
          <a:xfrm flipV="1">
            <a:off x="5916046" y="279742"/>
            <a:ext cx="359906" cy="3102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crush"/>
      </p:transition>
    </mc:Choice>
    <mc:Fallback xmlns="">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756213" y="0"/>
            <a:ext cx="5435788" cy="6858003"/>
          </a:xfrm>
          <a:custGeom>
            <a:avLst/>
            <a:gdLst>
              <a:gd name="connsiteX0" fmla="*/ 2130130 w 5435788"/>
              <a:gd name="connsiteY0" fmla="*/ 0 h 6858002"/>
              <a:gd name="connsiteX1" fmla="*/ 5435788 w 5435788"/>
              <a:gd name="connsiteY1" fmla="*/ 0 h 6858002"/>
              <a:gd name="connsiteX2" fmla="*/ 5435788 w 5435788"/>
              <a:gd name="connsiteY2" fmla="*/ 6858002 h 6858002"/>
              <a:gd name="connsiteX3" fmla="*/ 0 w 54357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435788" h="6858002">
                <a:moveTo>
                  <a:pt x="2130130" y="0"/>
                </a:moveTo>
                <a:lnTo>
                  <a:pt x="5435788" y="0"/>
                </a:lnTo>
                <a:lnTo>
                  <a:pt x="5435788" y="6858002"/>
                </a:lnTo>
                <a:lnTo>
                  <a:pt x="0" y="6858002"/>
                </a:lnTo>
                <a:close/>
              </a:path>
            </a:pathLst>
          </a:custGeom>
        </p:spPr>
        <p:txBody>
          <a:bodyPr wrap="square" lIns="68580" tIns="34290" rIns="68580" bIns="34290">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000" advTm="5000"/>
    </mc:Choice>
    <mc:Fallback xmlns="">
      <p:transition spd="slow" advTm="5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userDrawn="1"/>
        </p:nvSpPr>
        <p:spPr>
          <a:xfrm flipH="1">
            <a:off x="0" y="0"/>
            <a:ext cx="12192000" cy="6858000"/>
          </a:xfrm>
          <a:prstGeom prst="rect">
            <a:avLst/>
          </a:prstGeom>
          <a:gradFill>
            <a:gsLst>
              <a:gs pos="31000">
                <a:schemeClr val="accent1">
                  <a:lumMod val="5000"/>
                  <a:lumOff val="95000"/>
                  <a:alpha val="19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transition advClick="0" advTm="1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2021/7/19</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2021/7/19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2021/7/19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2021/7/19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0DD7636-5BE1-44BC-BB5F-15739D9E18E1}" type="datetimeFigureOut">
              <a:rPr lang="zh-CN" altLang="en-US" smtClean="0"/>
              <a:t>2021/7/19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2021/7/19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2021/7/19</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9"/>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20"/>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Arial" panose="020B0604020202020204" pitchFamily="34" charset="0"/>
                <a:ea typeface="Arial" panose="020B0604020202020204" pitchFamily="34" charset="0"/>
              </a:defRPr>
            </a:lvl1pPr>
          </a:lstStyle>
          <a:p>
            <a:fld id="{D997B5FA-0921-464F-AAE1-844C04324D75}" type="datetimeFigureOut">
              <a:rPr lang="zh-CN" altLang="en-US" smtClean="0"/>
              <a:t>2021/7/19</a:t>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Arial" panose="020B0604020202020204" pitchFamily="34" charset="0"/>
                <a:ea typeface="Arial" panose="020B0604020202020204" pitchFamily="34" charset="0"/>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Arial" panose="020B0604020202020204" pitchFamily="34" charset="0"/>
                <a:ea typeface="Arial" panose="020B0604020202020204" pitchFamily="34" charset="0"/>
              </a:defRPr>
            </a:lvl1pPr>
          </a:lstStyle>
          <a:p>
            <a:fld id="{565CE74E-AB26-4998-AD42-012C4C1AD076}" type="slidenum">
              <a:rPr lang="zh-CN" altLang="en-US" smtClean="0"/>
              <a:t>‹#›</a:t>
            </a:fld>
            <a:endParaRPr lang="zh-CN" altLang="en-US"/>
          </a:p>
        </p:txBody>
      </p:sp>
      <p:sp>
        <p:nvSpPr>
          <p:cNvPr id="2"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65.xml"/><Relationship Id="rId7" Type="http://schemas.openxmlformats.org/officeDocument/2006/relationships/image" Target="../media/image5.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notesSlide" Target="../notesSlides/notesSlide10.xml"/><Relationship Id="rId5" Type="http://schemas.openxmlformats.org/officeDocument/2006/relationships/slideLayout" Target="../slideLayouts/slideLayout14.xml"/><Relationship Id="rId4" Type="http://schemas.openxmlformats.org/officeDocument/2006/relationships/tags" Target="../tags/tag66.xml"/></Relationships>
</file>

<file path=ppt/slides/_rels/slide11.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5.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notesSlide" Target="../notesSlides/notesSlide11.xml"/><Relationship Id="rId5" Type="http://schemas.openxmlformats.org/officeDocument/2006/relationships/slideLayout" Target="../slideLayouts/slideLayout14.xml"/><Relationship Id="rId4" Type="http://schemas.openxmlformats.org/officeDocument/2006/relationships/tags" Target="../tags/tag70.xml"/></Relationships>
</file>

<file path=ppt/slides/_rels/slide12.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5.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notesSlide" Target="../notesSlides/notesSlide12.xml"/><Relationship Id="rId5" Type="http://schemas.openxmlformats.org/officeDocument/2006/relationships/slideLayout" Target="../slideLayouts/slideLayout14.xml"/><Relationship Id="rId4" Type="http://schemas.openxmlformats.org/officeDocument/2006/relationships/tags" Target="../tags/tag74.xml"/></Relationships>
</file>

<file path=ppt/slides/_rels/slide1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tags" Target="../tags/tag77.xml"/><Relationship Id="rId7" Type="http://schemas.openxmlformats.org/officeDocument/2006/relationships/image" Target="../media/image5.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notesSlide" Target="../notesSlides/notesSlide13.xml"/><Relationship Id="rId5" Type="http://schemas.openxmlformats.org/officeDocument/2006/relationships/slideLayout" Target="../slideLayouts/slideLayout14.xml"/><Relationship Id="rId4" Type="http://schemas.openxmlformats.org/officeDocument/2006/relationships/tags" Target="../tags/tag78.xml"/></Relationships>
</file>

<file path=ppt/slides/_rels/slide14.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5.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notesSlide" Target="../notesSlides/notesSlide14.xml"/><Relationship Id="rId5" Type="http://schemas.openxmlformats.org/officeDocument/2006/relationships/slideLayout" Target="../slideLayouts/slideLayout14.xml"/><Relationship Id="rId4" Type="http://schemas.openxmlformats.org/officeDocument/2006/relationships/tags" Target="../tags/tag82.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85.xml"/><Relationship Id="rId7"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tags" Target="../tags/tag101.xml"/><Relationship Id="rId18" Type="http://schemas.openxmlformats.org/officeDocument/2006/relationships/tags" Target="../tags/tag106.xml"/><Relationship Id="rId3" Type="http://schemas.openxmlformats.org/officeDocument/2006/relationships/tags" Target="../tags/tag91.xml"/><Relationship Id="rId21" Type="http://schemas.openxmlformats.org/officeDocument/2006/relationships/image" Target="../media/image5.png"/><Relationship Id="rId7" Type="http://schemas.openxmlformats.org/officeDocument/2006/relationships/tags" Target="../tags/tag95.xml"/><Relationship Id="rId12" Type="http://schemas.openxmlformats.org/officeDocument/2006/relationships/tags" Target="../tags/tag100.xml"/><Relationship Id="rId17" Type="http://schemas.openxmlformats.org/officeDocument/2006/relationships/tags" Target="../tags/tag105.xml"/><Relationship Id="rId2" Type="http://schemas.openxmlformats.org/officeDocument/2006/relationships/tags" Target="../tags/tag90.xml"/><Relationship Id="rId16" Type="http://schemas.openxmlformats.org/officeDocument/2006/relationships/tags" Target="../tags/tag104.xml"/><Relationship Id="rId20" Type="http://schemas.openxmlformats.org/officeDocument/2006/relationships/notesSlide" Target="../notesSlides/notesSlide16.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tags" Target="../tags/tag99.xml"/><Relationship Id="rId5" Type="http://schemas.openxmlformats.org/officeDocument/2006/relationships/tags" Target="../tags/tag93.xml"/><Relationship Id="rId15" Type="http://schemas.openxmlformats.org/officeDocument/2006/relationships/tags" Target="../tags/tag103.xml"/><Relationship Id="rId10" Type="http://schemas.openxmlformats.org/officeDocument/2006/relationships/tags" Target="../tags/tag98.xml"/><Relationship Id="rId19" Type="http://schemas.openxmlformats.org/officeDocument/2006/relationships/slideLayout" Target="../slideLayouts/slideLayout2.xml"/><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tags" Target="../tags/tag102.xml"/></Relationships>
</file>

<file path=ppt/slides/_rels/slide17.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tags" Target="../tags/tag119.xml"/><Relationship Id="rId18" Type="http://schemas.openxmlformats.org/officeDocument/2006/relationships/tags" Target="../tags/tag124.xml"/><Relationship Id="rId3" Type="http://schemas.openxmlformats.org/officeDocument/2006/relationships/tags" Target="../tags/tag109.xml"/><Relationship Id="rId21" Type="http://schemas.openxmlformats.org/officeDocument/2006/relationships/image" Target="../media/image5.png"/><Relationship Id="rId7" Type="http://schemas.openxmlformats.org/officeDocument/2006/relationships/tags" Target="../tags/tag113.xml"/><Relationship Id="rId12" Type="http://schemas.openxmlformats.org/officeDocument/2006/relationships/tags" Target="../tags/tag118.xml"/><Relationship Id="rId17" Type="http://schemas.openxmlformats.org/officeDocument/2006/relationships/tags" Target="../tags/tag123.xml"/><Relationship Id="rId2" Type="http://schemas.openxmlformats.org/officeDocument/2006/relationships/tags" Target="../tags/tag108.xml"/><Relationship Id="rId16" Type="http://schemas.openxmlformats.org/officeDocument/2006/relationships/tags" Target="../tags/tag122.xml"/><Relationship Id="rId20" Type="http://schemas.openxmlformats.org/officeDocument/2006/relationships/notesSlide" Target="../notesSlides/notesSlide17.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5" Type="http://schemas.openxmlformats.org/officeDocument/2006/relationships/tags" Target="../tags/tag111.xml"/><Relationship Id="rId15" Type="http://schemas.openxmlformats.org/officeDocument/2006/relationships/tags" Target="../tags/tag121.xml"/><Relationship Id="rId10" Type="http://schemas.openxmlformats.org/officeDocument/2006/relationships/tags" Target="../tags/tag116.xml"/><Relationship Id="rId19" Type="http://schemas.openxmlformats.org/officeDocument/2006/relationships/slideLayout" Target="../slideLayouts/slideLayout2.xml"/><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tags" Target="../tags/tag120.xml"/></Relationships>
</file>

<file path=ppt/slides/_rels/slide18.xml.rels><?xml version="1.0" encoding="UTF-8" standalone="yes"?>
<Relationships xmlns="http://schemas.openxmlformats.org/package/2006/relationships"><Relationship Id="rId3" Type="http://schemas.openxmlformats.org/officeDocument/2006/relationships/tags" Target="../tags/tag127.xml"/><Relationship Id="rId7" Type="http://schemas.openxmlformats.org/officeDocument/2006/relationships/image" Target="../media/image5.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notesSlide" Target="../notesSlides/notesSlide18.xml"/><Relationship Id="rId5" Type="http://schemas.openxmlformats.org/officeDocument/2006/relationships/slideLayout" Target="../slideLayouts/slideLayout14.xml"/><Relationship Id="rId4" Type="http://schemas.openxmlformats.org/officeDocument/2006/relationships/tags" Target="../tags/tag128.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131.xml"/><Relationship Id="rId7" Type="http://schemas.openxmlformats.org/officeDocument/2006/relationships/slideLayout" Target="../slideLayouts/slideLayout2.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tags" Target="../tags/tag23.xml"/><Relationship Id="rId3" Type="http://schemas.openxmlformats.org/officeDocument/2006/relationships/tags" Target="../tags/tag8.xml"/><Relationship Id="rId21" Type="http://schemas.openxmlformats.org/officeDocument/2006/relationships/slideLayout" Target="../slideLayouts/slideLayout2.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tags" Target="../tags/tag25.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tags" Target="../tags/tag20.xml"/><Relationship Id="rId23" Type="http://schemas.openxmlformats.org/officeDocument/2006/relationships/image" Target="../media/image4.png"/><Relationship Id="rId10" Type="http://schemas.openxmlformats.org/officeDocument/2006/relationships/tags" Target="../tags/tag15.xml"/><Relationship Id="rId19" Type="http://schemas.openxmlformats.org/officeDocument/2006/relationships/tags" Target="../tags/tag24.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tags" Target="../tags/tag137.xml"/><Relationship Id="rId7" Type="http://schemas.openxmlformats.org/officeDocument/2006/relationships/image" Target="../media/image5.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notesSlide" Target="../notesSlides/notesSlide20.xml"/><Relationship Id="rId5" Type="http://schemas.openxmlformats.org/officeDocument/2006/relationships/slideLayout" Target="../slideLayouts/slideLayout14.xml"/><Relationship Id="rId4" Type="http://schemas.openxmlformats.org/officeDocument/2006/relationships/tags" Target="../tags/tag138.xml"/></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40.xml"/><Relationship Id="rId7" Type="http://schemas.openxmlformats.org/officeDocument/2006/relationships/notesSlide" Target="../notesSlides/notesSlide21.xml"/><Relationship Id="rId2" Type="http://schemas.openxmlformats.org/officeDocument/2006/relationships/tags" Target="../tags/tag139.xml"/><Relationship Id="rId1" Type="http://schemas.openxmlformats.org/officeDocument/2006/relationships/vmlDrawing" Target="../drawings/vmlDrawing1.vml"/><Relationship Id="rId6" Type="http://schemas.openxmlformats.org/officeDocument/2006/relationships/slideLayout" Target="../slideLayouts/slideLayout14.xml"/><Relationship Id="rId5" Type="http://schemas.openxmlformats.org/officeDocument/2006/relationships/tags" Target="../tags/tag142.xml"/><Relationship Id="rId10" Type="http://schemas.openxmlformats.org/officeDocument/2006/relationships/image" Target="../media/image10.wmf"/><Relationship Id="rId4" Type="http://schemas.openxmlformats.org/officeDocument/2006/relationships/tags" Target="../tags/tag141.xml"/><Relationship Id="rId9"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45.xml"/><Relationship Id="rId7" Type="http://schemas.openxmlformats.org/officeDocument/2006/relationships/image" Target="../media/image5.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notesSlide" Target="../notesSlides/notesSlide22.xml"/><Relationship Id="rId5" Type="http://schemas.openxmlformats.org/officeDocument/2006/relationships/slideLayout" Target="../slideLayouts/slideLayout14.xml"/><Relationship Id="rId4" Type="http://schemas.openxmlformats.org/officeDocument/2006/relationships/tags" Target="../tags/tag146.xml"/><Relationship Id="rId9" Type="http://schemas.openxmlformats.org/officeDocument/2006/relationships/image" Target="../media/image12.w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4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28.xml"/><Relationship Id="rId7"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image" Target="../media/image6.pn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5.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notesSlide" Target="../notesSlides/notesSlide4.xml"/><Relationship Id="rId5" Type="http://schemas.openxmlformats.org/officeDocument/2006/relationships/tags" Target="../tags/tag36.xml"/><Relationship Id="rId10" Type="http://schemas.openxmlformats.org/officeDocument/2006/relationships/slideLayout" Target="../slideLayouts/slideLayout4.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5.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tags" Target="../tags/tag44.xml"/></Relationships>
</file>

<file path=ppt/slides/_rels/slide6.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5.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notesSlide" Target="../notesSlides/notesSlide6.xml"/><Relationship Id="rId5" Type="http://schemas.openxmlformats.org/officeDocument/2006/relationships/slideLayout" Target="../slideLayouts/slideLayout4.xml"/><Relationship Id="rId4" Type="http://schemas.openxmlformats.org/officeDocument/2006/relationships/tags" Target="../tags/tag48.xml"/></Relationships>
</file>

<file path=ppt/slides/_rels/slide7.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5.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notesSlide" Target="../notesSlides/notesSlide7.xml"/><Relationship Id="rId5" Type="http://schemas.openxmlformats.org/officeDocument/2006/relationships/slideLayout" Target="../slideLayouts/slideLayout4.xml"/><Relationship Id="rId4" Type="http://schemas.openxmlformats.org/officeDocument/2006/relationships/tags" Target="../tags/tag52.xml"/></Relationships>
</file>

<file path=ppt/slides/_rels/slide8.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5.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notesSlide" Target="../notesSlides/notesSlide8.xml"/><Relationship Id="rId5" Type="http://schemas.openxmlformats.org/officeDocument/2006/relationships/slideLayout" Target="../slideLayouts/slideLayout4.xml"/><Relationship Id="rId4" Type="http://schemas.openxmlformats.org/officeDocument/2006/relationships/tags" Target="../tags/tag56.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59.xml"/><Relationship Id="rId7" Type="http://schemas.openxmlformats.org/officeDocument/2006/relationships/slideLayout" Target="../slideLayouts/slideLayout2.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2050098" y="3013710"/>
            <a:ext cx="8091805" cy="1530985"/>
            <a:chOff x="3230" y="4678"/>
            <a:chExt cx="12743" cy="2411"/>
          </a:xfrm>
        </p:grpSpPr>
        <p:sp>
          <p:nvSpPr>
            <p:cNvPr id="25" name="_3"/>
            <p:cNvSpPr/>
            <p:nvPr/>
          </p:nvSpPr>
          <p:spPr>
            <a:xfrm>
              <a:off x="3230" y="4678"/>
              <a:ext cx="12743" cy="1307"/>
            </a:xfrm>
            <a:prstGeom prst="rect">
              <a:avLst/>
            </a:prstGeom>
            <a:noFill/>
            <a:effectLst/>
          </p:spPr>
          <p:txBody>
            <a:bodyPr wrap="square">
              <a:spAutoFit/>
            </a:bodyPr>
            <a:lstStyle/>
            <a:p>
              <a:pPr algn="ctr"/>
              <a:r>
                <a:rPr lang="en-US" altLang="zh-CN" sz="4800" dirty="0">
                  <a:solidFill>
                    <a:schemeClr val="tx1"/>
                  </a:solidFill>
                  <a:latin typeface="Livvic" pitchFamily="2" charset="77"/>
                  <a:ea typeface="Roboto" panose="02000000000000000000" pitchFamily="2" charset="0"/>
                  <a:cs typeface="Calibri" panose="020F0502020204030204" pitchFamily="34" charset="0"/>
                </a:rPr>
                <a:t>BIOMETRICS</a:t>
              </a:r>
              <a:endParaRPr lang="en-US" altLang="zh-CN" sz="4800" dirty="0">
                <a:solidFill>
                  <a:srgbClr val="6F6B9D"/>
                </a:solidFill>
                <a:latin typeface="Livvic" pitchFamily="2" charset="77"/>
                <a:ea typeface="Roboto" panose="02000000000000000000" pitchFamily="2" charset="0"/>
                <a:cs typeface="Calibri" panose="020F0502020204030204" pitchFamily="34" charset="0"/>
              </a:endParaRPr>
            </a:p>
          </p:txBody>
        </p:sp>
        <p:sp>
          <p:nvSpPr>
            <p:cNvPr id="29" name="矩形 28"/>
            <p:cNvSpPr/>
            <p:nvPr/>
          </p:nvSpPr>
          <p:spPr>
            <a:xfrm>
              <a:off x="8292" y="6658"/>
              <a:ext cx="2621" cy="431"/>
            </a:xfrm>
            <a:prstGeom prst="rect">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Livvic" pitchFamily="2" charset="77"/>
                  <a:ea typeface="Roboto" panose="02000000000000000000" pitchFamily="2" charset="0"/>
                  <a:cs typeface="Calibri" panose="020F0502020204030204" pitchFamily="34" charset="0"/>
                  <a:sym typeface="+mn-ea"/>
                </a:rPr>
                <a:t>Group Seven</a:t>
              </a:r>
              <a:endParaRPr lang="zh-CN" altLang="en-US" sz="1200" dirty="0">
                <a:solidFill>
                  <a:schemeClr val="bg1"/>
                </a:solidFill>
                <a:latin typeface="Livvic" pitchFamily="2" charset="77"/>
                <a:ea typeface="Arial" panose="020B0604020202020204" pitchFamily="34" charset="0"/>
                <a:cs typeface="Calibri" panose="020F0502020204030204" pitchFamily="34" charset="0"/>
                <a:sym typeface="+mn-ea"/>
              </a:endParaRPr>
            </a:p>
          </p:txBody>
        </p:sp>
      </p:grpSp>
      <p:sp>
        <p:nvSpPr>
          <p:cNvPr id="6" name="矩形 28">
            <a:extLst>
              <a:ext uri="{FF2B5EF4-FFF2-40B4-BE49-F238E27FC236}">
                <a16:creationId xmlns:a16="http://schemas.microsoft.com/office/drawing/2014/main" id="{0107E557-F76F-7B4A-8636-14CEB679E634}"/>
              </a:ext>
            </a:extLst>
          </p:cNvPr>
          <p:cNvSpPr/>
          <p:nvPr/>
        </p:nvSpPr>
        <p:spPr>
          <a:xfrm>
            <a:off x="8477568" y="986874"/>
            <a:ext cx="1664335" cy="273685"/>
          </a:xfrm>
          <a:prstGeom prst="rect">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Livvic" pitchFamily="2" charset="77"/>
                <a:ea typeface="Roboto" panose="02000000000000000000" pitchFamily="2" charset="0"/>
                <a:cs typeface="Calibri" panose="020F0502020204030204" pitchFamily="34" charset="0"/>
                <a:sym typeface="+mn-ea"/>
              </a:rPr>
              <a:t>AI1601 – OSG201</a:t>
            </a:r>
            <a:endParaRPr lang="zh-CN" altLang="en-US" sz="1200" dirty="0">
              <a:solidFill>
                <a:schemeClr val="bg1"/>
              </a:solidFill>
              <a:latin typeface="Livvic" pitchFamily="2" charset="77"/>
              <a:ea typeface="Arial" panose="020B0604020202020204" pitchFamily="34" charset="0"/>
              <a:cs typeface="Calibri" panose="020F0502020204030204" pitchFamily="34" charset="0"/>
              <a:sym typeface="+mn-ea"/>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10" name="PA-六边形 9"/>
          <p:cNvSpPr/>
          <p:nvPr>
            <p:custDataLst>
              <p:tags r:id="rId2"/>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cs typeface="+mn-ea"/>
              <a:sym typeface="+mn-lt"/>
            </a:endParaRPr>
          </a:p>
        </p:txBody>
      </p:sp>
      <p:sp>
        <p:nvSpPr>
          <p:cNvPr id="4" name="PA-文本框 1"/>
          <p:cNvSpPr txBox="1"/>
          <p:nvPr>
            <p:custDataLst>
              <p:tags r:id="rId3"/>
            </p:custDataLst>
          </p:nvPr>
        </p:nvSpPr>
        <p:spPr>
          <a:xfrm>
            <a:off x="333693" y="650875"/>
            <a:ext cx="500380" cy="368300"/>
          </a:xfrm>
          <a:prstGeom prst="rect">
            <a:avLst/>
          </a:prstGeom>
          <a:noFill/>
        </p:spPr>
        <p:txBody>
          <a:bodyPr wrap="none" rtlCol="0">
            <a:spAutoFit/>
            <a:scene3d>
              <a:camera prst="orthographicFront"/>
              <a:lightRig rig="threePt" dir="t"/>
            </a:scene3d>
            <a:sp3d contourW="12700"/>
          </a:bodyPr>
          <a:lstStyle/>
          <a:p>
            <a:r>
              <a:rPr lang="en-US" altLang="zh-CN" dirty="0">
                <a:solidFill>
                  <a:schemeClr val="bg1"/>
                </a:solidFill>
                <a:latin typeface="Livvic" pitchFamily="2" charset="77"/>
                <a:cs typeface="+mn-ea"/>
                <a:sym typeface="+mn-lt"/>
              </a:rPr>
              <a:t>02.</a:t>
            </a:r>
          </a:p>
        </p:txBody>
      </p:sp>
      <p:sp>
        <p:nvSpPr>
          <p:cNvPr id="5" name="PA-文本框 2"/>
          <p:cNvSpPr txBox="1"/>
          <p:nvPr>
            <p:custDataLst>
              <p:tags r:id="rId4"/>
            </p:custDataLst>
          </p:nvPr>
        </p:nvSpPr>
        <p:spPr>
          <a:xfrm>
            <a:off x="834208" y="666433"/>
            <a:ext cx="3013967" cy="338554"/>
          </a:xfrm>
          <a:prstGeom prst="rect">
            <a:avLst/>
          </a:prstGeom>
          <a:noFill/>
        </p:spPr>
        <p:txBody>
          <a:bodyPr wrap="none" rtlCol="0">
            <a:spAutoFit/>
            <a:scene3d>
              <a:camera prst="orthographicFront"/>
              <a:lightRig rig="threePt" dir="t"/>
            </a:scene3d>
            <a:sp3d contourW="12700"/>
          </a:bodyPr>
          <a:lstStyle/>
          <a:p>
            <a:pPr algn="l"/>
            <a:r>
              <a:rPr lang="en-US" altLang="zh-CN" sz="1600" b="1" dirty="0">
                <a:solidFill>
                  <a:schemeClr val="tx1">
                    <a:lumMod val="85000"/>
                    <a:lumOff val="15000"/>
                  </a:schemeClr>
                </a:solidFill>
                <a:latin typeface="Livvic" pitchFamily="2" charset="77"/>
                <a:cs typeface="+mn-ea"/>
                <a:sym typeface="+mn-lt"/>
              </a:rPr>
              <a:t>Biometrics systems example</a:t>
            </a:r>
          </a:p>
        </p:txBody>
      </p:sp>
      <p:pic>
        <p:nvPicPr>
          <p:cNvPr id="13317" name="Picture 2"/>
          <p:cNvPicPr>
            <a:picLocks noGrp="1" noChangeAspect="1"/>
          </p:cNvPicPr>
          <p:nvPr>
            <p:ph type="pic" sz="quarter" idx="10"/>
          </p:nvPr>
        </p:nvPicPr>
        <p:blipFill>
          <a:blip r:embed="rId8"/>
          <a:stretch>
            <a:fillRect/>
          </a:stretch>
        </p:blipFill>
        <p:spPr>
          <a:xfrm>
            <a:off x="3108960" y="1414780"/>
            <a:ext cx="5974080" cy="4028440"/>
          </a:xfrm>
          <a:prstGeom prst="rect">
            <a:avLst/>
          </a:prstGeom>
          <a:noFill/>
          <a:ln w="9525">
            <a:noFill/>
          </a:ln>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10" name="PA-六边形 9"/>
          <p:cNvSpPr/>
          <p:nvPr>
            <p:custDataLst>
              <p:tags r:id="rId2"/>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cs typeface="Arial" panose="020B0604020202020204" pitchFamily="34" charset="0"/>
              <a:sym typeface="+mn-lt"/>
            </a:endParaRPr>
          </a:p>
        </p:txBody>
      </p:sp>
      <p:sp>
        <p:nvSpPr>
          <p:cNvPr id="4" name="PA-文本框 1"/>
          <p:cNvSpPr txBox="1"/>
          <p:nvPr>
            <p:custDataLst>
              <p:tags r:id="rId3"/>
            </p:custDataLst>
          </p:nvPr>
        </p:nvSpPr>
        <p:spPr>
          <a:xfrm>
            <a:off x="333693" y="650875"/>
            <a:ext cx="500380" cy="368300"/>
          </a:xfrm>
          <a:prstGeom prst="rect">
            <a:avLst/>
          </a:prstGeom>
          <a:noFill/>
        </p:spPr>
        <p:txBody>
          <a:bodyPr wrap="none" rtlCol="0">
            <a:spAutoFit/>
            <a:scene3d>
              <a:camera prst="orthographicFront"/>
              <a:lightRig rig="threePt" dir="t"/>
            </a:scene3d>
            <a:sp3d contourW="12700"/>
          </a:bodyPr>
          <a:lstStyle/>
          <a:p>
            <a:r>
              <a:rPr lang="en-US" altLang="zh-CN" dirty="0">
                <a:solidFill>
                  <a:schemeClr val="bg1"/>
                </a:solidFill>
                <a:latin typeface="Livvic" pitchFamily="2" charset="77"/>
                <a:cs typeface="Arial" panose="020B0604020202020204" pitchFamily="34" charset="0"/>
                <a:sym typeface="+mn-lt"/>
              </a:rPr>
              <a:t>02.</a:t>
            </a:r>
          </a:p>
        </p:txBody>
      </p:sp>
      <p:sp>
        <p:nvSpPr>
          <p:cNvPr id="5" name="PA-文本框 2"/>
          <p:cNvSpPr txBox="1"/>
          <p:nvPr>
            <p:custDataLst>
              <p:tags r:id="rId4"/>
            </p:custDataLst>
          </p:nvPr>
        </p:nvSpPr>
        <p:spPr>
          <a:xfrm>
            <a:off x="834208" y="666433"/>
            <a:ext cx="2209259" cy="338554"/>
          </a:xfrm>
          <a:prstGeom prst="rect">
            <a:avLst/>
          </a:prstGeom>
          <a:noFill/>
        </p:spPr>
        <p:txBody>
          <a:bodyPr wrap="none" rtlCol="0">
            <a:spAutoFit/>
            <a:scene3d>
              <a:camera prst="orthographicFront"/>
              <a:lightRig rig="threePt" dir="t"/>
            </a:scene3d>
            <a:sp3d contourW="12700"/>
          </a:bodyPr>
          <a:lstStyle/>
          <a:p>
            <a:pPr algn="l"/>
            <a:r>
              <a:rPr lang="en-US" altLang="zh-CN" sz="1600" b="1" dirty="0">
                <a:solidFill>
                  <a:schemeClr val="tx1">
                    <a:lumMod val="85000"/>
                    <a:lumOff val="15000"/>
                  </a:schemeClr>
                </a:solidFill>
                <a:latin typeface="Livvic" pitchFamily="2" charset="77"/>
                <a:cs typeface="Arial" panose="020B0604020202020204" pitchFamily="34" charset="0"/>
                <a:sym typeface="+mn-lt"/>
              </a:rPr>
              <a:t>Verificaiton systems</a:t>
            </a:r>
          </a:p>
        </p:txBody>
      </p:sp>
      <p:grpSp>
        <p:nvGrpSpPr>
          <p:cNvPr id="18436" name="Group 3"/>
          <p:cNvGrpSpPr/>
          <p:nvPr/>
        </p:nvGrpSpPr>
        <p:grpSpPr>
          <a:xfrm>
            <a:off x="1760855" y="1978025"/>
            <a:ext cx="8498205" cy="3268345"/>
            <a:chOff x="113" y="1933"/>
            <a:chExt cx="5353" cy="2041"/>
          </a:xfrm>
        </p:grpSpPr>
        <p:sp>
          <p:nvSpPr>
            <p:cNvPr id="18437" name="AutoShape 4"/>
            <p:cNvSpPr/>
            <p:nvPr/>
          </p:nvSpPr>
          <p:spPr>
            <a:xfrm>
              <a:off x="4558" y="2296"/>
              <a:ext cx="908" cy="862"/>
            </a:xfrm>
            <a:prstGeom prst="flowChartMagneticDisk">
              <a:avLst/>
            </a:prstGeom>
            <a:gradFill rotWithShape="1">
              <a:gsLst>
                <a:gs pos="0">
                  <a:srgbClr val="FF99FF"/>
                </a:gs>
                <a:gs pos="100000">
                  <a:srgbClr val="9900CC"/>
                </a:gs>
              </a:gsLst>
              <a:lin ang="270000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solidFill>
                    <a:srgbClr val="800080"/>
                  </a:solidFill>
                  <a:latin typeface="Livvic" pitchFamily="2" charset="77"/>
                  <a:ea typeface="PMingLiU" pitchFamily="18" charset="-120"/>
                  <a:cs typeface="Times New Roman" panose="02020603050405020304" pitchFamily="18" charset="0"/>
                </a:rPr>
                <a:t>System</a:t>
              </a:r>
            </a:p>
            <a:p>
              <a:pPr marL="0" lvl="0" indent="0" algn="ctr" eaLnBrk="1" hangingPunct="1">
                <a:spcBef>
                  <a:spcPct val="0"/>
                </a:spcBef>
                <a:buNone/>
              </a:pPr>
              <a:r>
                <a:rPr lang="en-US" altLang="zh-TW" sz="1800" dirty="0">
                  <a:solidFill>
                    <a:srgbClr val="800080"/>
                  </a:solidFill>
                  <a:latin typeface="Livvic" pitchFamily="2" charset="77"/>
                  <a:ea typeface="PMingLiU" pitchFamily="18" charset="-120"/>
                  <a:cs typeface="Times New Roman" panose="02020603050405020304" pitchFamily="18" charset="0"/>
                </a:rPr>
                <a:t>Database</a:t>
              </a:r>
            </a:p>
          </p:txBody>
        </p:sp>
        <p:sp>
          <p:nvSpPr>
            <p:cNvPr id="18438" name="AutoShape 5"/>
            <p:cNvSpPr/>
            <p:nvPr/>
          </p:nvSpPr>
          <p:spPr>
            <a:xfrm>
              <a:off x="2789" y="3203"/>
              <a:ext cx="363" cy="318"/>
            </a:xfrm>
            <a:prstGeom prst="downArrow">
              <a:avLst>
                <a:gd name="adj1" fmla="val 50000"/>
                <a:gd name="adj2" fmla="val 25000"/>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en-US" altLang="en-US" sz="1800" dirty="0">
                <a:latin typeface="Livvic" pitchFamily="2" charset="77"/>
                <a:ea typeface="PMingLiU" pitchFamily="18" charset="-120"/>
                <a:cs typeface="Times New Roman" panose="02020603050405020304" pitchFamily="18" charset="0"/>
              </a:endParaRPr>
            </a:p>
          </p:txBody>
        </p:sp>
        <p:sp>
          <p:nvSpPr>
            <p:cNvPr id="18439" name="AutoShape 6"/>
            <p:cNvSpPr/>
            <p:nvPr/>
          </p:nvSpPr>
          <p:spPr>
            <a:xfrm>
              <a:off x="2426" y="3566"/>
              <a:ext cx="1088" cy="391"/>
            </a:xfrm>
            <a:prstGeom prst="roundRect">
              <a:avLst>
                <a:gd name="adj" fmla="val 16667"/>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solidFill>
                    <a:srgbClr val="CC0000"/>
                  </a:solidFill>
                  <a:latin typeface="Livvic" pitchFamily="2" charset="77"/>
                  <a:ea typeface="PMingLiU" pitchFamily="18" charset="-120"/>
                  <a:cs typeface="Times New Roman" panose="02020603050405020304" pitchFamily="18" charset="0"/>
                </a:rPr>
                <a:t>True / False</a:t>
              </a:r>
            </a:p>
          </p:txBody>
        </p:sp>
        <p:sp>
          <p:nvSpPr>
            <p:cNvPr id="18440" name="AutoShape 7"/>
            <p:cNvSpPr/>
            <p:nvPr/>
          </p:nvSpPr>
          <p:spPr>
            <a:xfrm>
              <a:off x="1066" y="2568"/>
              <a:ext cx="226" cy="317"/>
            </a:xfrm>
            <a:prstGeom prst="rightArrow">
              <a:avLst>
                <a:gd name="adj1" fmla="val 50000"/>
                <a:gd name="adj2" fmla="val 25000"/>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en-US" altLang="en-US" sz="1800" dirty="0">
                <a:latin typeface="Livvic" pitchFamily="2" charset="77"/>
                <a:ea typeface="PMingLiU" pitchFamily="18" charset="-120"/>
                <a:cs typeface="Times New Roman" panose="02020603050405020304" pitchFamily="18" charset="0"/>
              </a:endParaRPr>
            </a:p>
          </p:txBody>
        </p:sp>
        <p:grpSp>
          <p:nvGrpSpPr>
            <p:cNvPr id="18441" name="Group 8"/>
            <p:cNvGrpSpPr/>
            <p:nvPr/>
          </p:nvGrpSpPr>
          <p:grpSpPr>
            <a:xfrm>
              <a:off x="113" y="2432"/>
              <a:ext cx="907" cy="771"/>
              <a:chOff x="113" y="2432"/>
              <a:chExt cx="907" cy="771"/>
            </a:xfrm>
          </p:grpSpPr>
          <p:sp>
            <p:nvSpPr>
              <p:cNvPr id="18454" name="Rectangle 9"/>
              <p:cNvSpPr/>
              <p:nvPr/>
            </p:nvSpPr>
            <p:spPr>
              <a:xfrm>
                <a:off x="113" y="2432"/>
                <a:ext cx="907" cy="544"/>
              </a:xfrm>
              <a:prstGeom prst="rect">
                <a:avLst/>
              </a:prstGeom>
              <a:gradFill rotWithShape="1">
                <a:gsLst>
                  <a:gs pos="0">
                    <a:srgbClr val="CCCCFF"/>
                  </a:gs>
                  <a:gs pos="100000">
                    <a:srgbClr val="3333CC"/>
                  </a:gs>
                </a:gsLst>
                <a:lin ang="270000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solidFill>
                      <a:srgbClr val="333399"/>
                    </a:solidFill>
                    <a:latin typeface="Livvic" pitchFamily="2" charset="77"/>
                    <a:ea typeface="PMingLiU" pitchFamily="18" charset="-120"/>
                    <a:cs typeface="Times New Roman" panose="02020603050405020304" pitchFamily="18" charset="0"/>
                  </a:rPr>
                  <a:t>Login</a:t>
                </a:r>
              </a:p>
              <a:p>
                <a:pPr marL="0" lvl="0" indent="0" algn="ctr" eaLnBrk="1" hangingPunct="1">
                  <a:spcBef>
                    <a:spcPct val="0"/>
                  </a:spcBef>
                  <a:buNone/>
                </a:pPr>
                <a:r>
                  <a:rPr lang="en-US" altLang="zh-TW" sz="1800" dirty="0">
                    <a:solidFill>
                      <a:srgbClr val="333399"/>
                    </a:solidFill>
                    <a:latin typeface="Livvic" pitchFamily="2" charset="77"/>
                    <a:ea typeface="PMingLiU" pitchFamily="18" charset="-120"/>
                    <a:cs typeface="Times New Roman" panose="02020603050405020304" pitchFamily="18" charset="0"/>
                  </a:rPr>
                  <a:t>Interface</a:t>
                </a:r>
              </a:p>
            </p:txBody>
          </p:sp>
          <p:sp>
            <p:nvSpPr>
              <p:cNvPr id="18455" name="Rectangle 10"/>
              <p:cNvSpPr/>
              <p:nvPr/>
            </p:nvSpPr>
            <p:spPr>
              <a:xfrm>
                <a:off x="113" y="2976"/>
                <a:ext cx="907" cy="227"/>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400" dirty="0">
                    <a:latin typeface="Livvic" pitchFamily="2" charset="77"/>
                    <a:ea typeface="PMingLiU" pitchFamily="18" charset="-120"/>
                    <a:cs typeface="Times New Roman" panose="02020603050405020304" pitchFamily="18" charset="0"/>
                  </a:rPr>
                  <a:t>Get </a:t>
                </a:r>
                <a:r>
                  <a:rPr lang="en-US" altLang="zh-TW" sz="1400" b="1" i="1" dirty="0">
                    <a:latin typeface="Livvic" pitchFamily="2" charset="77"/>
                    <a:ea typeface="PMingLiU" pitchFamily="18" charset="-120"/>
                    <a:cs typeface="Times New Roman" panose="02020603050405020304" pitchFamily="18" charset="0"/>
                  </a:rPr>
                  <a:t>Name</a:t>
                </a:r>
                <a:r>
                  <a:rPr lang="en-US" altLang="zh-TW" sz="1400" dirty="0">
                    <a:latin typeface="Livvic" pitchFamily="2" charset="77"/>
                    <a:ea typeface="PMingLiU" pitchFamily="18" charset="-120"/>
                    <a:cs typeface="Times New Roman" panose="02020603050405020304" pitchFamily="18" charset="0"/>
                  </a:rPr>
                  <a:t> &amp; </a:t>
                </a:r>
                <a:r>
                  <a:rPr lang="en-US" altLang="zh-TW" sz="1400" b="1" i="1" dirty="0">
                    <a:latin typeface="Livvic" pitchFamily="2" charset="77"/>
                    <a:ea typeface="PMingLiU" pitchFamily="18" charset="-120"/>
                    <a:cs typeface="Times New Roman" panose="02020603050405020304" pitchFamily="18" charset="0"/>
                  </a:rPr>
                  <a:t>Snapshot</a:t>
                </a:r>
              </a:p>
            </p:txBody>
          </p:sp>
          <p:sp>
            <p:nvSpPr>
              <p:cNvPr id="6" name="Rectangle 9"/>
              <p:cNvSpPr/>
              <p:nvPr/>
            </p:nvSpPr>
            <p:spPr>
              <a:xfrm>
                <a:off x="113" y="2432"/>
                <a:ext cx="907" cy="54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solidFill>
                      <a:srgbClr val="333399"/>
                    </a:solidFill>
                    <a:latin typeface="Livvic" pitchFamily="2" charset="77"/>
                    <a:ea typeface="PMingLiU" pitchFamily="18" charset="-120"/>
                    <a:cs typeface="Times New Roman" panose="02020603050405020304" pitchFamily="18" charset="0"/>
                  </a:rPr>
                  <a:t>Login</a:t>
                </a:r>
              </a:p>
              <a:p>
                <a:pPr marL="0" lvl="0" indent="0" algn="ctr" eaLnBrk="1" hangingPunct="1">
                  <a:spcBef>
                    <a:spcPct val="0"/>
                  </a:spcBef>
                  <a:buNone/>
                </a:pPr>
                <a:r>
                  <a:rPr lang="en-US" altLang="zh-TW" sz="1800" dirty="0">
                    <a:solidFill>
                      <a:srgbClr val="333399"/>
                    </a:solidFill>
                    <a:latin typeface="Livvic" pitchFamily="2" charset="77"/>
                    <a:ea typeface="PMingLiU" pitchFamily="18" charset="-120"/>
                    <a:cs typeface="Times New Roman" panose="02020603050405020304" pitchFamily="18" charset="0"/>
                  </a:rPr>
                  <a:t>Interface</a:t>
                </a:r>
              </a:p>
            </p:txBody>
          </p:sp>
        </p:grpSp>
        <p:sp>
          <p:nvSpPr>
            <p:cNvPr id="18442" name="AutoShape 11"/>
            <p:cNvSpPr/>
            <p:nvPr/>
          </p:nvSpPr>
          <p:spPr>
            <a:xfrm rot="10800000">
              <a:off x="3515" y="2568"/>
              <a:ext cx="953" cy="317"/>
            </a:xfrm>
            <a:prstGeom prst="rightArrow">
              <a:avLst>
                <a:gd name="adj1" fmla="val 50000"/>
                <a:gd name="adj2" fmla="val 75157"/>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en-US" altLang="en-US" sz="1800" dirty="0">
                <a:latin typeface="Livvic" pitchFamily="2" charset="77"/>
                <a:ea typeface="PMingLiU" pitchFamily="18" charset="-120"/>
                <a:cs typeface="Times New Roman" panose="02020603050405020304" pitchFamily="18" charset="0"/>
              </a:endParaRPr>
            </a:p>
          </p:txBody>
        </p:sp>
        <p:sp>
          <p:nvSpPr>
            <p:cNvPr id="18443" name="Rectangle 12"/>
            <p:cNvSpPr/>
            <p:nvPr/>
          </p:nvSpPr>
          <p:spPr>
            <a:xfrm>
              <a:off x="3515" y="2886"/>
              <a:ext cx="1043" cy="182"/>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600" b="1" i="1" dirty="0">
                  <a:latin typeface="Livvic" pitchFamily="2" charset="77"/>
                  <a:ea typeface="PMingLiU" pitchFamily="18" charset="-120"/>
                  <a:cs typeface="Times New Roman" panose="02020603050405020304" pitchFamily="18" charset="0"/>
                </a:rPr>
                <a:t>One</a:t>
              </a:r>
              <a:r>
                <a:rPr lang="en-US" altLang="zh-TW" sz="1600" dirty="0">
                  <a:latin typeface="Livvic" pitchFamily="2" charset="77"/>
                  <a:ea typeface="PMingLiU" pitchFamily="18" charset="-120"/>
                  <a:cs typeface="Times New Roman" panose="02020603050405020304" pitchFamily="18" charset="0"/>
                </a:rPr>
                <a:t> template</a:t>
              </a:r>
              <a:endParaRPr lang="en-US" altLang="zh-TW" sz="1600" i="1" dirty="0">
                <a:latin typeface="Livvic" pitchFamily="2" charset="77"/>
                <a:ea typeface="PMingLiU" pitchFamily="18" charset="-120"/>
                <a:cs typeface="Times New Roman" panose="02020603050405020304" pitchFamily="18" charset="0"/>
              </a:endParaRPr>
            </a:p>
          </p:txBody>
        </p:sp>
        <p:sp>
          <p:nvSpPr>
            <p:cNvPr id="18444" name="AutoShape 13"/>
            <p:cNvSpPr/>
            <p:nvPr/>
          </p:nvSpPr>
          <p:spPr>
            <a:xfrm>
              <a:off x="2290" y="2568"/>
              <a:ext cx="226" cy="317"/>
            </a:xfrm>
            <a:prstGeom prst="rightArrow">
              <a:avLst>
                <a:gd name="adj1" fmla="val 50000"/>
                <a:gd name="adj2" fmla="val 25000"/>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en-US" altLang="en-US" sz="1800" dirty="0">
                <a:latin typeface="Livvic" pitchFamily="2" charset="77"/>
                <a:ea typeface="PMingLiU" pitchFamily="18" charset="-120"/>
                <a:cs typeface="Times New Roman" panose="02020603050405020304" pitchFamily="18" charset="0"/>
              </a:endParaRPr>
            </a:p>
          </p:txBody>
        </p:sp>
        <p:grpSp>
          <p:nvGrpSpPr>
            <p:cNvPr id="18445" name="Group 14"/>
            <p:cNvGrpSpPr/>
            <p:nvPr/>
          </p:nvGrpSpPr>
          <p:grpSpPr>
            <a:xfrm>
              <a:off x="1338" y="2432"/>
              <a:ext cx="907" cy="771"/>
              <a:chOff x="113" y="2432"/>
              <a:chExt cx="907" cy="771"/>
            </a:xfrm>
          </p:grpSpPr>
          <p:sp>
            <p:nvSpPr>
              <p:cNvPr id="18452" name="Rectangle 15"/>
              <p:cNvSpPr/>
              <p:nvPr/>
            </p:nvSpPr>
            <p:spPr>
              <a:xfrm>
                <a:off x="113" y="2432"/>
                <a:ext cx="907" cy="544"/>
              </a:xfrm>
              <a:prstGeom prst="rect">
                <a:avLst/>
              </a:prstGeom>
              <a:gradFill rotWithShape="1">
                <a:gsLst>
                  <a:gs pos="0">
                    <a:srgbClr val="CCCCFF"/>
                  </a:gs>
                  <a:gs pos="100000">
                    <a:srgbClr val="3333CC"/>
                  </a:gs>
                </a:gsLst>
                <a:lin ang="270000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solidFill>
                      <a:srgbClr val="333399"/>
                    </a:solidFill>
                    <a:latin typeface="Livvic" pitchFamily="2" charset="77"/>
                    <a:ea typeface="PMingLiU" pitchFamily="18" charset="-120"/>
                    <a:cs typeface="Times New Roman" panose="02020603050405020304" pitchFamily="18" charset="0"/>
                  </a:rPr>
                  <a:t>Feature</a:t>
                </a:r>
              </a:p>
              <a:p>
                <a:pPr marL="0" lvl="0" indent="0" algn="ctr" eaLnBrk="1" hangingPunct="1">
                  <a:spcBef>
                    <a:spcPct val="0"/>
                  </a:spcBef>
                  <a:buNone/>
                </a:pPr>
                <a:r>
                  <a:rPr lang="en-US" altLang="zh-TW" sz="1800" dirty="0">
                    <a:solidFill>
                      <a:srgbClr val="333399"/>
                    </a:solidFill>
                    <a:latin typeface="Livvic" pitchFamily="2" charset="77"/>
                    <a:ea typeface="PMingLiU" pitchFamily="18" charset="-120"/>
                    <a:cs typeface="Times New Roman" panose="02020603050405020304" pitchFamily="18" charset="0"/>
                  </a:rPr>
                  <a:t>Extractor</a:t>
                </a:r>
              </a:p>
            </p:txBody>
          </p:sp>
          <p:sp>
            <p:nvSpPr>
              <p:cNvPr id="18453" name="Rectangle 16"/>
              <p:cNvSpPr/>
              <p:nvPr/>
            </p:nvSpPr>
            <p:spPr>
              <a:xfrm>
                <a:off x="113" y="2976"/>
                <a:ext cx="907" cy="227"/>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400" dirty="0">
                    <a:latin typeface="Livvic" pitchFamily="2" charset="77"/>
                    <a:ea typeface="PMingLiU" pitchFamily="18" charset="-120"/>
                    <a:cs typeface="Times New Roman" panose="02020603050405020304" pitchFamily="18" charset="0"/>
                  </a:rPr>
                  <a:t>Extract </a:t>
                </a:r>
                <a:r>
                  <a:rPr lang="en-US" altLang="zh-TW" sz="1400" b="1" i="1" dirty="0">
                    <a:latin typeface="Livvic" pitchFamily="2" charset="77"/>
                    <a:ea typeface="PMingLiU" pitchFamily="18" charset="-120"/>
                    <a:cs typeface="Times New Roman" panose="02020603050405020304" pitchFamily="18" charset="0"/>
                  </a:rPr>
                  <a:t>Features</a:t>
                </a:r>
              </a:p>
            </p:txBody>
          </p:sp>
          <p:sp>
            <p:nvSpPr>
              <p:cNvPr id="7" name="Rectangle 15"/>
              <p:cNvSpPr/>
              <p:nvPr/>
            </p:nvSpPr>
            <p:spPr>
              <a:xfrm>
                <a:off x="113" y="2432"/>
                <a:ext cx="907" cy="54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solidFill>
                      <a:srgbClr val="333399"/>
                    </a:solidFill>
                    <a:latin typeface="Livvic" pitchFamily="2" charset="77"/>
                    <a:ea typeface="PMingLiU" pitchFamily="18" charset="-120"/>
                    <a:cs typeface="Times New Roman" panose="02020603050405020304" pitchFamily="18" charset="0"/>
                  </a:rPr>
                  <a:t>Feature</a:t>
                </a:r>
              </a:p>
              <a:p>
                <a:pPr marL="0" lvl="0" indent="0" algn="ctr" eaLnBrk="1" hangingPunct="1">
                  <a:spcBef>
                    <a:spcPct val="0"/>
                  </a:spcBef>
                  <a:buNone/>
                </a:pPr>
                <a:r>
                  <a:rPr lang="en-US" altLang="zh-TW" sz="1800" dirty="0">
                    <a:solidFill>
                      <a:srgbClr val="333399"/>
                    </a:solidFill>
                    <a:latin typeface="Livvic" pitchFamily="2" charset="77"/>
                    <a:ea typeface="PMingLiU" pitchFamily="18" charset="-120"/>
                    <a:cs typeface="Times New Roman" panose="02020603050405020304" pitchFamily="18" charset="0"/>
                  </a:rPr>
                  <a:t>Extractor</a:t>
                </a:r>
              </a:p>
            </p:txBody>
          </p:sp>
        </p:grpSp>
        <p:grpSp>
          <p:nvGrpSpPr>
            <p:cNvPr id="18446" name="Group 17"/>
            <p:cNvGrpSpPr/>
            <p:nvPr/>
          </p:nvGrpSpPr>
          <p:grpSpPr>
            <a:xfrm>
              <a:off x="2562" y="2432"/>
              <a:ext cx="907" cy="771"/>
              <a:chOff x="113" y="2432"/>
              <a:chExt cx="907" cy="771"/>
            </a:xfrm>
          </p:grpSpPr>
          <p:sp>
            <p:nvSpPr>
              <p:cNvPr id="18450" name="Rectangle 18"/>
              <p:cNvSpPr/>
              <p:nvPr/>
            </p:nvSpPr>
            <p:spPr>
              <a:xfrm>
                <a:off x="113" y="2432"/>
                <a:ext cx="907" cy="544"/>
              </a:xfrm>
              <a:prstGeom prst="rect">
                <a:avLst/>
              </a:prstGeom>
              <a:gradFill rotWithShape="1">
                <a:gsLst>
                  <a:gs pos="0">
                    <a:srgbClr val="CCCCFF"/>
                  </a:gs>
                  <a:gs pos="100000">
                    <a:srgbClr val="3333CC"/>
                  </a:gs>
                </a:gsLst>
                <a:lin ang="270000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solidFill>
                      <a:srgbClr val="333399"/>
                    </a:solidFill>
                    <a:latin typeface="Livvic" pitchFamily="2" charset="77"/>
                    <a:ea typeface="PMingLiU" pitchFamily="18" charset="-120"/>
                    <a:cs typeface="Times New Roman" panose="02020603050405020304" pitchFamily="18" charset="0"/>
                  </a:rPr>
                  <a:t>Matcher</a:t>
                </a:r>
              </a:p>
            </p:txBody>
          </p:sp>
          <p:sp>
            <p:nvSpPr>
              <p:cNvPr id="18451" name="Rectangle 19"/>
              <p:cNvSpPr/>
              <p:nvPr/>
            </p:nvSpPr>
            <p:spPr>
              <a:xfrm>
                <a:off x="113" y="2976"/>
                <a:ext cx="907" cy="227"/>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400" b="1" i="1" dirty="0">
                    <a:latin typeface="Livvic" pitchFamily="2" charset="77"/>
                    <a:ea typeface="PMingLiU" pitchFamily="18" charset="-120"/>
                    <a:cs typeface="Times New Roman" panose="02020603050405020304" pitchFamily="18" charset="0"/>
                  </a:rPr>
                  <a:t>One</a:t>
                </a:r>
                <a:r>
                  <a:rPr lang="en-US" altLang="zh-TW" sz="1400" dirty="0">
                    <a:latin typeface="Livvic" pitchFamily="2" charset="77"/>
                    <a:ea typeface="PMingLiU" pitchFamily="18" charset="-120"/>
                    <a:cs typeface="Times New Roman" panose="02020603050405020304" pitchFamily="18" charset="0"/>
                  </a:rPr>
                  <a:t> match</a:t>
                </a:r>
                <a:endParaRPr lang="en-US" altLang="zh-TW" sz="1400" b="1" i="1" dirty="0">
                  <a:latin typeface="Livvic" pitchFamily="2" charset="77"/>
                  <a:ea typeface="PMingLiU" pitchFamily="18" charset="-120"/>
                  <a:cs typeface="Times New Roman" panose="02020603050405020304" pitchFamily="18" charset="0"/>
                </a:endParaRPr>
              </a:p>
            </p:txBody>
          </p:sp>
          <p:sp>
            <p:nvSpPr>
              <p:cNvPr id="8" name="Rectangle 18"/>
              <p:cNvSpPr/>
              <p:nvPr/>
            </p:nvSpPr>
            <p:spPr>
              <a:xfrm>
                <a:off x="113" y="2432"/>
                <a:ext cx="907" cy="54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solidFill>
                      <a:srgbClr val="333399"/>
                    </a:solidFill>
                    <a:latin typeface="Livvic" pitchFamily="2" charset="77"/>
                    <a:ea typeface="PMingLiU" pitchFamily="18" charset="-120"/>
                    <a:cs typeface="Times New Roman" panose="02020603050405020304" pitchFamily="18" charset="0"/>
                  </a:rPr>
                  <a:t>Matcher</a:t>
                </a:r>
              </a:p>
            </p:txBody>
          </p:sp>
        </p:grpSp>
        <p:sp>
          <p:nvSpPr>
            <p:cNvPr id="18447" name="Rectangle 20"/>
            <p:cNvSpPr/>
            <p:nvPr/>
          </p:nvSpPr>
          <p:spPr>
            <a:xfrm>
              <a:off x="113" y="3748"/>
              <a:ext cx="1633" cy="226"/>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2000" b="1" i="1" dirty="0">
                  <a:latin typeface="Livvic" pitchFamily="2" charset="77"/>
                  <a:ea typeface="PMingLiU" pitchFamily="18" charset="-120"/>
                  <a:cs typeface="Times New Roman" panose="02020603050405020304" pitchFamily="18" charset="0"/>
                </a:rPr>
                <a:t>Verification</a:t>
              </a:r>
            </a:p>
          </p:txBody>
        </p:sp>
        <p:cxnSp>
          <p:nvCxnSpPr>
            <p:cNvPr id="18448" name="AutoShape 21"/>
            <p:cNvCxnSpPr>
              <a:stCxn id="18454" idx="0"/>
              <a:endCxn id="18437" idx="0"/>
            </p:cNvCxnSpPr>
            <p:nvPr/>
          </p:nvCxnSpPr>
          <p:spPr>
            <a:xfrm rot="5400000" flipV="1">
              <a:off x="2722" y="277"/>
              <a:ext cx="135" cy="4445"/>
            </a:xfrm>
            <a:prstGeom prst="bentConnector3">
              <a:avLst>
                <a:gd name="adj1" fmla="val -207407"/>
              </a:avLst>
            </a:prstGeom>
            <a:ln w="9525" cap="flat" cmpd="sng">
              <a:solidFill>
                <a:schemeClr val="tx1"/>
              </a:solidFill>
              <a:prstDash val="solid"/>
              <a:miter/>
              <a:headEnd type="none" w="med" len="med"/>
              <a:tailEnd type="triangle" w="med" len="med"/>
            </a:ln>
          </p:spPr>
        </p:cxnSp>
        <p:sp>
          <p:nvSpPr>
            <p:cNvPr id="18449" name="Rectangle 22"/>
            <p:cNvSpPr/>
            <p:nvPr/>
          </p:nvSpPr>
          <p:spPr>
            <a:xfrm>
              <a:off x="2245" y="1933"/>
              <a:ext cx="1043" cy="182"/>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600" i="1" dirty="0">
                  <a:latin typeface="Livvic" pitchFamily="2" charset="77"/>
                  <a:ea typeface="PMingLiU" pitchFamily="18" charset="-120"/>
                  <a:cs typeface="Times New Roman" panose="02020603050405020304" pitchFamily="18" charset="0"/>
                </a:rPr>
                <a:t>Claimed identity</a:t>
              </a:r>
            </a:p>
          </p:txBody>
        </p:sp>
        <p:sp>
          <p:nvSpPr>
            <p:cNvPr id="3" name="AutoShape 4"/>
            <p:cNvSpPr/>
            <p:nvPr/>
          </p:nvSpPr>
          <p:spPr>
            <a:xfrm>
              <a:off x="4558" y="2296"/>
              <a:ext cx="908" cy="862"/>
            </a:xfrm>
            <a:prstGeom prst="flowChartMagneticDisk">
              <a:avLst/>
            </a:prstGeom>
            <a:solidFill>
              <a:schemeClr val="bg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solidFill>
                    <a:srgbClr val="800080"/>
                  </a:solidFill>
                  <a:latin typeface="Livvic" pitchFamily="2" charset="77"/>
                  <a:ea typeface="PMingLiU" pitchFamily="18" charset="-120"/>
                  <a:cs typeface="Times New Roman" panose="02020603050405020304" pitchFamily="18" charset="0"/>
                </a:rPr>
                <a:t>System</a:t>
              </a:r>
            </a:p>
            <a:p>
              <a:pPr marL="0" lvl="0" indent="0" algn="ctr" eaLnBrk="1" hangingPunct="1">
                <a:spcBef>
                  <a:spcPct val="0"/>
                </a:spcBef>
                <a:buNone/>
              </a:pPr>
              <a:r>
                <a:rPr lang="en-US" altLang="zh-TW" sz="1800" dirty="0">
                  <a:solidFill>
                    <a:srgbClr val="800080"/>
                  </a:solidFill>
                  <a:latin typeface="Livvic" pitchFamily="2" charset="77"/>
                  <a:ea typeface="PMingLiU" pitchFamily="18" charset="-120"/>
                  <a:cs typeface="Times New Roman" panose="02020603050405020304" pitchFamily="18" charset="0"/>
                </a:rPr>
                <a:t>Database</a:t>
              </a:r>
            </a:p>
          </p:txBody>
        </p:sp>
      </p:gr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10" name="PA-六边形 9"/>
          <p:cNvSpPr/>
          <p:nvPr>
            <p:custDataLst>
              <p:tags r:id="rId2"/>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cs typeface="+mn-ea"/>
              <a:sym typeface="+mn-lt"/>
            </a:endParaRPr>
          </a:p>
        </p:txBody>
      </p:sp>
      <p:sp>
        <p:nvSpPr>
          <p:cNvPr id="4" name="PA-文本框 1"/>
          <p:cNvSpPr txBox="1"/>
          <p:nvPr>
            <p:custDataLst>
              <p:tags r:id="rId3"/>
            </p:custDataLst>
          </p:nvPr>
        </p:nvSpPr>
        <p:spPr>
          <a:xfrm>
            <a:off x="333693" y="650875"/>
            <a:ext cx="500380" cy="368300"/>
          </a:xfrm>
          <a:prstGeom prst="rect">
            <a:avLst/>
          </a:prstGeom>
          <a:noFill/>
        </p:spPr>
        <p:txBody>
          <a:bodyPr wrap="none" rtlCol="0">
            <a:spAutoFit/>
            <a:scene3d>
              <a:camera prst="orthographicFront"/>
              <a:lightRig rig="threePt" dir="t"/>
            </a:scene3d>
            <a:sp3d contourW="12700"/>
          </a:bodyPr>
          <a:lstStyle/>
          <a:p>
            <a:r>
              <a:rPr lang="en-US" altLang="zh-CN" dirty="0">
                <a:solidFill>
                  <a:schemeClr val="bg1"/>
                </a:solidFill>
                <a:latin typeface="Livvic" pitchFamily="2" charset="77"/>
                <a:cs typeface="+mn-ea"/>
                <a:sym typeface="+mn-lt"/>
              </a:rPr>
              <a:t>02.</a:t>
            </a:r>
          </a:p>
        </p:txBody>
      </p:sp>
      <p:sp>
        <p:nvSpPr>
          <p:cNvPr id="5" name="PA-文本框 2"/>
          <p:cNvSpPr txBox="1"/>
          <p:nvPr>
            <p:custDataLst>
              <p:tags r:id="rId4"/>
            </p:custDataLst>
          </p:nvPr>
        </p:nvSpPr>
        <p:spPr>
          <a:xfrm>
            <a:off x="834208" y="666433"/>
            <a:ext cx="2460930" cy="338554"/>
          </a:xfrm>
          <a:prstGeom prst="rect">
            <a:avLst/>
          </a:prstGeom>
          <a:noFill/>
        </p:spPr>
        <p:txBody>
          <a:bodyPr wrap="none" rtlCol="0">
            <a:spAutoFit/>
            <a:scene3d>
              <a:camera prst="orthographicFront"/>
              <a:lightRig rig="threePt" dir="t"/>
            </a:scene3d>
            <a:sp3d contourW="12700"/>
          </a:bodyPr>
          <a:lstStyle/>
          <a:p>
            <a:pPr algn="l"/>
            <a:r>
              <a:rPr lang="en-US" altLang="zh-CN" sz="1600" b="1" dirty="0">
                <a:solidFill>
                  <a:schemeClr val="tx1">
                    <a:lumMod val="85000"/>
                    <a:lumOff val="15000"/>
                  </a:schemeClr>
                </a:solidFill>
                <a:latin typeface="Livvic" pitchFamily="2" charset="77"/>
                <a:cs typeface="+mn-ea"/>
                <a:sym typeface="+mn-lt"/>
              </a:rPr>
              <a:t>Identifycation systems</a:t>
            </a:r>
          </a:p>
        </p:txBody>
      </p:sp>
      <p:grpSp>
        <p:nvGrpSpPr>
          <p:cNvPr id="19460" name="Group 26"/>
          <p:cNvGrpSpPr/>
          <p:nvPr/>
        </p:nvGrpSpPr>
        <p:grpSpPr>
          <a:xfrm>
            <a:off x="2168525" y="2263775"/>
            <a:ext cx="8497888" cy="2663825"/>
            <a:chOff x="204" y="2296"/>
            <a:chExt cx="5353" cy="1678"/>
          </a:xfrm>
        </p:grpSpPr>
        <p:sp>
          <p:nvSpPr>
            <p:cNvPr id="19461" name="AutoShape 7"/>
            <p:cNvSpPr/>
            <p:nvPr/>
          </p:nvSpPr>
          <p:spPr>
            <a:xfrm>
              <a:off x="4649" y="2296"/>
              <a:ext cx="908" cy="862"/>
            </a:xfrm>
            <a:prstGeom prst="flowChartMagneticDisk">
              <a:avLst/>
            </a:prstGeom>
            <a:gradFill rotWithShape="1">
              <a:gsLst>
                <a:gs pos="0">
                  <a:srgbClr val="FF99FF"/>
                </a:gs>
                <a:gs pos="100000">
                  <a:srgbClr val="9900CC"/>
                </a:gs>
              </a:gsLst>
              <a:lin ang="270000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solidFill>
                    <a:srgbClr val="800080"/>
                  </a:solidFill>
                  <a:latin typeface="Livvic" pitchFamily="2" charset="77"/>
                  <a:ea typeface="PMingLiU" pitchFamily="18" charset="-120"/>
                </a:rPr>
                <a:t>System</a:t>
              </a:r>
            </a:p>
            <a:p>
              <a:pPr marL="0" lvl="0" indent="0" algn="ctr" eaLnBrk="1" hangingPunct="1">
                <a:spcBef>
                  <a:spcPct val="0"/>
                </a:spcBef>
                <a:buNone/>
              </a:pPr>
              <a:r>
                <a:rPr lang="en-US" altLang="zh-TW" sz="1800" dirty="0">
                  <a:solidFill>
                    <a:srgbClr val="800080"/>
                  </a:solidFill>
                  <a:latin typeface="Livvic" pitchFamily="2" charset="77"/>
                  <a:ea typeface="PMingLiU" pitchFamily="18" charset="-120"/>
                </a:rPr>
                <a:t>Database</a:t>
              </a:r>
            </a:p>
          </p:txBody>
        </p:sp>
        <p:sp>
          <p:nvSpPr>
            <p:cNvPr id="19462" name="AutoShape 8"/>
            <p:cNvSpPr/>
            <p:nvPr/>
          </p:nvSpPr>
          <p:spPr>
            <a:xfrm>
              <a:off x="2880" y="3203"/>
              <a:ext cx="363" cy="318"/>
            </a:xfrm>
            <a:prstGeom prst="downArrow">
              <a:avLst>
                <a:gd name="adj1" fmla="val 50000"/>
                <a:gd name="adj2" fmla="val 25000"/>
              </a:avLst>
            </a:prstGeom>
            <a:gradFill rotWithShape="1">
              <a:gsLst>
                <a:gs pos="0">
                  <a:srgbClr val="33CC33"/>
                </a:gs>
                <a:gs pos="100000">
                  <a:srgbClr val="336600"/>
                </a:gs>
              </a:gsLst>
              <a:lin ang="270000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en-US" altLang="en-US" sz="1800" dirty="0">
                <a:latin typeface="Livvic" pitchFamily="2" charset="77"/>
                <a:ea typeface="PMingLiU" pitchFamily="18" charset="-120"/>
              </a:endParaRPr>
            </a:p>
          </p:txBody>
        </p:sp>
        <p:sp>
          <p:nvSpPr>
            <p:cNvPr id="19463" name="AutoShape 9"/>
            <p:cNvSpPr/>
            <p:nvPr/>
          </p:nvSpPr>
          <p:spPr>
            <a:xfrm>
              <a:off x="2336" y="3566"/>
              <a:ext cx="1451" cy="391"/>
            </a:xfrm>
            <a:prstGeom prst="roundRect">
              <a:avLst>
                <a:gd name="adj" fmla="val 16667"/>
              </a:avLst>
            </a:prstGeom>
            <a:gradFill rotWithShape="1">
              <a:gsLst>
                <a:gs pos="0">
                  <a:srgbClr val="FF9999"/>
                </a:gs>
                <a:gs pos="100000">
                  <a:srgbClr val="FF0066"/>
                </a:gs>
              </a:gsLst>
              <a:lin ang="2700000" scaled="1"/>
              <a:tileRect/>
            </a:gra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solidFill>
                    <a:srgbClr val="CC0000"/>
                  </a:solidFill>
                  <a:latin typeface="Livvic" pitchFamily="2" charset="77"/>
                  <a:ea typeface="PMingLiU" pitchFamily="18" charset="-120"/>
                </a:rPr>
                <a:t>User’s identity or</a:t>
              </a:r>
            </a:p>
            <a:p>
              <a:pPr marL="0" lvl="0" indent="0" algn="ctr" eaLnBrk="1" hangingPunct="1">
                <a:spcBef>
                  <a:spcPct val="0"/>
                </a:spcBef>
                <a:buNone/>
              </a:pPr>
              <a:r>
                <a:rPr lang="en-US" altLang="zh-TW" sz="1800" dirty="0">
                  <a:solidFill>
                    <a:srgbClr val="CC0000"/>
                  </a:solidFill>
                  <a:latin typeface="Livvic" pitchFamily="2" charset="77"/>
                  <a:ea typeface="PMingLiU" pitchFamily="18" charset="-120"/>
                </a:rPr>
                <a:t>“user unidentified”</a:t>
              </a:r>
            </a:p>
          </p:txBody>
        </p:sp>
        <p:sp>
          <p:nvSpPr>
            <p:cNvPr id="19464" name="AutoShape 10"/>
            <p:cNvSpPr/>
            <p:nvPr/>
          </p:nvSpPr>
          <p:spPr>
            <a:xfrm>
              <a:off x="1157" y="2568"/>
              <a:ext cx="226" cy="317"/>
            </a:xfrm>
            <a:prstGeom prst="rightArrow">
              <a:avLst>
                <a:gd name="adj1" fmla="val 50000"/>
                <a:gd name="adj2" fmla="val 25000"/>
              </a:avLst>
            </a:prstGeom>
            <a:gradFill rotWithShape="1">
              <a:gsLst>
                <a:gs pos="0">
                  <a:schemeClr val="folHlink"/>
                </a:gs>
                <a:gs pos="100000">
                  <a:schemeClr val="accent1"/>
                </a:gs>
              </a:gsLst>
              <a:lin ang="270000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en-US" altLang="en-US" sz="1800" dirty="0">
                <a:latin typeface="Livvic" pitchFamily="2" charset="77"/>
                <a:ea typeface="PMingLiU" pitchFamily="18" charset="-120"/>
              </a:endParaRPr>
            </a:p>
          </p:txBody>
        </p:sp>
        <p:grpSp>
          <p:nvGrpSpPr>
            <p:cNvPr id="19465" name="Group 11"/>
            <p:cNvGrpSpPr/>
            <p:nvPr/>
          </p:nvGrpSpPr>
          <p:grpSpPr>
            <a:xfrm>
              <a:off x="204" y="2432"/>
              <a:ext cx="914" cy="808"/>
              <a:chOff x="113" y="2432"/>
              <a:chExt cx="914" cy="808"/>
            </a:xfrm>
          </p:grpSpPr>
          <p:sp>
            <p:nvSpPr>
              <p:cNvPr id="19476" name="Rectangle 12"/>
              <p:cNvSpPr/>
              <p:nvPr/>
            </p:nvSpPr>
            <p:spPr>
              <a:xfrm>
                <a:off x="113" y="2432"/>
                <a:ext cx="907" cy="544"/>
              </a:xfrm>
              <a:prstGeom prst="rect">
                <a:avLst/>
              </a:prstGeom>
              <a:gradFill rotWithShape="1">
                <a:gsLst>
                  <a:gs pos="0">
                    <a:srgbClr val="CCCCFF"/>
                  </a:gs>
                  <a:gs pos="100000">
                    <a:srgbClr val="3333CC"/>
                  </a:gs>
                </a:gsLst>
                <a:lin ang="270000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solidFill>
                      <a:srgbClr val="333399"/>
                    </a:solidFill>
                    <a:latin typeface="Livvic" pitchFamily="2" charset="77"/>
                    <a:ea typeface="PMingLiU" pitchFamily="18" charset="-120"/>
                  </a:rPr>
                  <a:t>Login</a:t>
                </a:r>
              </a:p>
              <a:p>
                <a:pPr marL="0" lvl="0" indent="0" algn="ctr" eaLnBrk="1" hangingPunct="1">
                  <a:spcBef>
                    <a:spcPct val="0"/>
                  </a:spcBef>
                  <a:buNone/>
                </a:pPr>
                <a:r>
                  <a:rPr lang="en-US" altLang="zh-TW" sz="1800" dirty="0">
                    <a:solidFill>
                      <a:srgbClr val="333399"/>
                    </a:solidFill>
                    <a:latin typeface="Livvic" pitchFamily="2" charset="77"/>
                    <a:ea typeface="PMingLiU" pitchFamily="18" charset="-120"/>
                  </a:rPr>
                  <a:t>Interface</a:t>
                </a:r>
              </a:p>
            </p:txBody>
          </p:sp>
          <p:sp>
            <p:nvSpPr>
              <p:cNvPr id="19477" name="Rectangle 13"/>
              <p:cNvSpPr/>
              <p:nvPr/>
            </p:nvSpPr>
            <p:spPr>
              <a:xfrm>
                <a:off x="120" y="3013"/>
                <a:ext cx="907" cy="227"/>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400" dirty="0">
                    <a:latin typeface="Livvic" pitchFamily="2" charset="77"/>
                    <a:ea typeface="PMingLiU" pitchFamily="18" charset="-120"/>
                    <a:cs typeface="Times New Roman" panose="02020603050405020304" pitchFamily="18" charset="0"/>
                  </a:rPr>
                  <a:t>Get </a:t>
                </a:r>
                <a:r>
                  <a:rPr lang="en-US" altLang="zh-TW" sz="1400" b="1" i="1" dirty="0">
                    <a:latin typeface="Livvic" pitchFamily="2" charset="77"/>
                    <a:ea typeface="PMingLiU" pitchFamily="18" charset="-120"/>
                    <a:cs typeface="Times New Roman" panose="02020603050405020304" pitchFamily="18" charset="0"/>
                  </a:rPr>
                  <a:t>Name</a:t>
                </a:r>
                <a:r>
                  <a:rPr lang="en-US" altLang="zh-TW" sz="1400" dirty="0">
                    <a:latin typeface="Livvic" pitchFamily="2" charset="77"/>
                    <a:ea typeface="PMingLiU" pitchFamily="18" charset="-120"/>
                    <a:cs typeface="Times New Roman" panose="02020603050405020304" pitchFamily="18" charset="0"/>
                  </a:rPr>
                  <a:t> &amp; </a:t>
                </a:r>
                <a:r>
                  <a:rPr lang="en-US" altLang="zh-TW" sz="1400" b="1" i="1" dirty="0">
                    <a:latin typeface="Livvic" pitchFamily="2" charset="77"/>
                    <a:ea typeface="PMingLiU" pitchFamily="18" charset="-120"/>
                    <a:cs typeface="Times New Roman" panose="02020603050405020304" pitchFamily="18" charset="0"/>
                  </a:rPr>
                  <a:t>Snapshot</a:t>
                </a:r>
              </a:p>
            </p:txBody>
          </p:sp>
        </p:grpSp>
        <p:sp>
          <p:nvSpPr>
            <p:cNvPr id="19466" name="AutoShape 14"/>
            <p:cNvSpPr/>
            <p:nvPr/>
          </p:nvSpPr>
          <p:spPr>
            <a:xfrm rot="10800000">
              <a:off x="3606" y="2568"/>
              <a:ext cx="953" cy="317"/>
            </a:xfrm>
            <a:prstGeom prst="rightArrow">
              <a:avLst>
                <a:gd name="adj1" fmla="val 50000"/>
                <a:gd name="adj2" fmla="val 75157"/>
              </a:avLst>
            </a:prstGeom>
            <a:gradFill rotWithShape="1">
              <a:gsLst>
                <a:gs pos="0">
                  <a:schemeClr val="folHlink"/>
                </a:gs>
                <a:gs pos="100000">
                  <a:schemeClr val="accent1"/>
                </a:gs>
              </a:gsLst>
              <a:lin ang="270000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en-US" altLang="en-US" sz="1800" dirty="0">
                <a:latin typeface="Livvic" pitchFamily="2" charset="77"/>
                <a:ea typeface="PMingLiU" pitchFamily="18" charset="-120"/>
              </a:endParaRPr>
            </a:p>
          </p:txBody>
        </p:sp>
        <p:sp>
          <p:nvSpPr>
            <p:cNvPr id="19467" name="Rectangle 15"/>
            <p:cNvSpPr/>
            <p:nvPr/>
          </p:nvSpPr>
          <p:spPr>
            <a:xfrm>
              <a:off x="3606" y="2886"/>
              <a:ext cx="1043" cy="182"/>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600" b="1" i="1" dirty="0">
                  <a:latin typeface="Livvic" pitchFamily="2" charset="77"/>
                  <a:ea typeface="PMingLiU" pitchFamily="18" charset="-120"/>
                </a:rPr>
                <a:t>N</a:t>
              </a:r>
              <a:r>
                <a:rPr lang="en-US" altLang="zh-TW" sz="1600" dirty="0">
                  <a:latin typeface="Livvic" pitchFamily="2" charset="77"/>
                  <a:ea typeface="PMingLiU" pitchFamily="18" charset="-120"/>
                </a:rPr>
                <a:t> templates</a:t>
              </a:r>
              <a:endParaRPr lang="en-US" altLang="zh-TW" sz="1600" i="1" dirty="0">
                <a:latin typeface="Livvic" pitchFamily="2" charset="77"/>
                <a:ea typeface="PMingLiU" pitchFamily="18" charset="-120"/>
              </a:endParaRPr>
            </a:p>
          </p:txBody>
        </p:sp>
        <p:sp>
          <p:nvSpPr>
            <p:cNvPr id="19468" name="AutoShape 16"/>
            <p:cNvSpPr/>
            <p:nvPr/>
          </p:nvSpPr>
          <p:spPr>
            <a:xfrm>
              <a:off x="2381" y="2568"/>
              <a:ext cx="226" cy="317"/>
            </a:xfrm>
            <a:prstGeom prst="rightArrow">
              <a:avLst>
                <a:gd name="adj1" fmla="val 50000"/>
                <a:gd name="adj2" fmla="val 25000"/>
              </a:avLst>
            </a:prstGeom>
            <a:gradFill rotWithShape="1">
              <a:gsLst>
                <a:gs pos="0">
                  <a:schemeClr val="folHlink"/>
                </a:gs>
                <a:gs pos="100000">
                  <a:schemeClr val="accent1"/>
                </a:gs>
              </a:gsLst>
              <a:lin ang="270000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en-US" altLang="en-US" sz="1800" dirty="0">
                <a:latin typeface="Livvic" pitchFamily="2" charset="77"/>
                <a:ea typeface="PMingLiU" pitchFamily="18" charset="-120"/>
              </a:endParaRPr>
            </a:p>
          </p:txBody>
        </p:sp>
        <p:grpSp>
          <p:nvGrpSpPr>
            <p:cNvPr id="19469" name="Group 17"/>
            <p:cNvGrpSpPr/>
            <p:nvPr/>
          </p:nvGrpSpPr>
          <p:grpSpPr>
            <a:xfrm>
              <a:off x="1429" y="2432"/>
              <a:ext cx="907" cy="771"/>
              <a:chOff x="113" y="2432"/>
              <a:chExt cx="907" cy="771"/>
            </a:xfrm>
          </p:grpSpPr>
          <p:sp>
            <p:nvSpPr>
              <p:cNvPr id="19474" name="Rectangle 18"/>
              <p:cNvSpPr/>
              <p:nvPr/>
            </p:nvSpPr>
            <p:spPr>
              <a:xfrm>
                <a:off x="113" y="2432"/>
                <a:ext cx="907" cy="544"/>
              </a:xfrm>
              <a:prstGeom prst="rect">
                <a:avLst/>
              </a:prstGeom>
              <a:gradFill rotWithShape="1">
                <a:gsLst>
                  <a:gs pos="0">
                    <a:srgbClr val="CCCCFF"/>
                  </a:gs>
                  <a:gs pos="100000">
                    <a:srgbClr val="3333CC"/>
                  </a:gs>
                </a:gsLst>
                <a:lin ang="270000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solidFill>
                      <a:srgbClr val="333399"/>
                    </a:solidFill>
                    <a:latin typeface="Livvic" pitchFamily="2" charset="77"/>
                    <a:ea typeface="PMingLiU" pitchFamily="18" charset="-120"/>
                  </a:rPr>
                  <a:t>Feature</a:t>
                </a:r>
              </a:p>
              <a:p>
                <a:pPr marL="0" lvl="0" indent="0" algn="ctr" eaLnBrk="1" hangingPunct="1">
                  <a:spcBef>
                    <a:spcPct val="0"/>
                  </a:spcBef>
                  <a:buNone/>
                </a:pPr>
                <a:r>
                  <a:rPr lang="en-US" altLang="zh-TW" sz="1800" dirty="0">
                    <a:solidFill>
                      <a:srgbClr val="333399"/>
                    </a:solidFill>
                    <a:latin typeface="Livvic" pitchFamily="2" charset="77"/>
                    <a:ea typeface="PMingLiU" pitchFamily="18" charset="-120"/>
                  </a:rPr>
                  <a:t>Extractor</a:t>
                </a:r>
              </a:p>
            </p:txBody>
          </p:sp>
          <p:sp>
            <p:nvSpPr>
              <p:cNvPr id="19475" name="Rectangle 19"/>
              <p:cNvSpPr/>
              <p:nvPr/>
            </p:nvSpPr>
            <p:spPr>
              <a:xfrm>
                <a:off x="113" y="2976"/>
                <a:ext cx="907" cy="227"/>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400" dirty="0">
                    <a:latin typeface="Livvic" pitchFamily="2" charset="77"/>
                    <a:ea typeface="PMingLiU" pitchFamily="18" charset="-120"/>
                  </a:rPr>
                  <a:t>Extract </a:t>
                </a:r>
                <a:r>
                  <a:rPr lang="en-US" altLang="zh-TW" sz="1400" b="1" i="1" dirty="0">
                    <a:latin typeface="Livvic" pitchFamily="2" charset="77"/>
                    <a:ea typeface="PMingLiU" pitchFamily="18" charset="-120"/>
                  </a:rPr>
                  <a:t>Features</a:t>
                </a:r>
              </a:p>
            </p:txBody>
          </p:sp>
        </p:grpSp>
        <p:grpSp>
          <p:nvGrpSpPr>
            <p:cNvPr id="19470" name="Group 20"/>
            <p:cNvGrpSpPr/>
            <p:nvPr/>
          </p:nvGrpSpPr>
          <p:grpSpPr>
            <a:xfrm>
              <a:off x="2653" y="2432"/>
              <a:ext cx="907" cy="771"/>
              <a:chOff x="113" y="2432"/>
              <a:chExt cx="907" cy="771"/>
            </a:xfrm>
          </p:grpSpPr>
          <p:sp>
            <p:nvSpPr>
              <p:cNvPr id="19472" name="Rectangle 21"/>
              <p:cNvSpPr/>
              <p:nvPr/>
            </p:nvSpPr>
            <p:spPr>
              <a:xfrm>
                <a:off x="113" y="2432"/>
                <a:ext cx="907" cy="544"/>
              </a:xfrm>
              <a:prstGeom prst="rect">
                <a:avLst/>
              </a:prstGeom>
              <a:gradFill rotWithShape="1">
                <a:gsLst>
                  <a:gs pos="0">
                    <a:srgbClr val="CCCCFF"/>
                  </a:gs>
                  <a:gs pos="100000">
                    <a:srgbClr val="3333CC"/>
                  </a:gs>
                </a:gsLst>
                <a:lin ang="270000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solidFill>
                      <a:srgbClr val="333399"/>
                    </a:solidFill>
                    <a:latin typeface="Livvic" pitchFamily="2" charset="77"/>
                    <a:ea typeface="PMingLiU" pitchFamily="18" charset="-120"/>
                  </a:rPr>
                  <a:t>Matcher</a:t>
                </a:r>
              </a:p>
            </p:txBody>
          </p:sp>
          <p:sp>
            <p:nvSpPr>
              <p:cNvPr id="19473" name="Rectangle 22"/>
              <p:cNvSpPr/>
              <p:nvPr/>
            </p:nvSpPr>
            <p:spPr>
              <a:xfrm>
                <a:off x="113" y="2976"/>
                <a:ext cx="907" cy="227"/>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400" b="1" i="1" dirty="0">
                    <a:latin typeface="Livvic" pitchFamily="2" charset="77"/>
                    <a:ea typeface="PMingLiU" pitchFamily="18" charset="-120"/>
                  </a:rPr>
                  <a:t>N</a:t>
                </a:r>
                <a:r>
                  <a:rPr lang="en-US" altLang="zh-TW" sz="1400" dirty="0">
                    <a:latin typeface="Livvic" pitchFamily="2" charset="77"/>
                    <a:ea typeface="PMingLiU" pitchFamily="18" charset="-120"/>
                  </a:rPr>
                  <a:t> match</a:t>
                </a:r>
                <a:endParaRPr lang="en-US" altLang="zh-TW" sz="1400" b="1" i="1" dirty="0">
                  <a:latin typeface="Livvic" pitchFamily="2" charset="77"/>
                  <a:ea typeface="PMingLiU" pitchFamily="18" charset="-120"/>
                </a:endParaRPr>
              </a:p>
            </p:txBody>
          </p:sp>
        </p:grpSp>
        <p:sp>
          <p:nvSpPr>
            <p:cNvPr id="19471" name="Rectangle 23"/>
            <p:cNvSpPr/>
            <p:nvPr/>
          </p:nvSpPr>
          <p:spPr>
            <a:xfrm>
              <a:off x="204" y="3748"/>
              <a:ext cx="1633" cy="226"/>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2000" b="1" i="1" dirty="0">
                  <a:latin typeface="Livvic" pitchFamily="2" charset="77"/>
                  <a:ea typeface="PMingLiU" pitchFamily="18" charset="-120"/>
                </a:rPr>
                <a:t>Identification</a:t>
              </a:r>
              <a:endParaRPr lang="en-US" altLang="zh-TW" sz="2000" i="1" dirty="0">
                <a:latin typeface="Livvic" pitchFamily="2" charset="77"/>
                <a:ea typeface="PMingLiU" pitchFamily="18" charset="-120"/>
              </a:endParaRPr>
            </a:p>
          </p:txBody>
        </p:sp>
      </p:grpSp>
      <p:grpSp>
        <p:nvGrpSpPr>
          <p:cNvPr id="2" name="Group 26"/>
          <p:cNvGrpSpPr/>
          <p:nvPr/>
        </p:nvGrpSpPr>
        <p:grpSpPr>
          <a:xfrm>
            <a:off x="2168525" y="2233930"/>
            <a:ext cx="8497888" cy="2663825"/>
            <a:chOff x="204" y="2296"/>
            <a:chExt cx="5353" cy="1678"/>
          </a:xfrm>
          <a:solidFill>
            <a:schemeClr val="bg1"/>
          </a:solidFill>
        </p:grpSpPr>
        <p:sp>
          <p:nvSpPr>
            <p:cNvPr id="3" name="AutoShape 7"/>
            <p:cNvSpPr/>
            <p:nvPr/>
          </p:nvSpPr>
          <p:spPr>
            <a:xfrm>
              <a:off x="4649" y="2296"/>
              <a:ext cx="908" cy="862"/>
            </a:xfrm>
            <a:prstGeom prst="flowChartMagneticDisk">
              <a:avLst/>
            </a:prstGeom>
            <a:grp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solidFill>
                    <a:srgbClr val="800080"/>
                  </a:solidFill>
                  <a:latin typeface="Livvic" pitchFamily="2" charset="77"/>
                  <a:ea typeface="PMingLiU" pitchFamily="18" charset="-120"/>
                  <a:cs typeface="Times New Roman" panose="02020603050405020304" pitchFamily="18" charset="0"/>
                </a:rPr>
                <a:t>System</a:t>
              </a:r>
            </a:p>
            <a:p>
              <a:pPr marL="0" lvl="0" indent="0" algn="ctr" eaLnBrk="1" hangingPunct="1">
                <a:spcBef>
                  <a:spcPct val="0"/>
                </a:spcBef>
                <a:buNone/>
              </a:pPr>
              <a:r>
                <a:rPr lang="en-US" altLang="zh-TW" sz="1800" dirty="0">
                  <a:solidFill>
                    <a:srgbClr val="800080"/>
                  </a:solidFill>
                  <a:latin typeface="Livvic" pitchFamily="2" charset="77"/>
                  <a:ea typeface="PMingLiU" pitchFamily="18" charset="-120"/>
                  <a:cs typeface="Times New Roman" panose="02020603050405020304" pitchFamily="18" charset="0"/>
                </a:rPr>
                <a:t>Database</a:t>
              </a:r>
            </a:p>
          </p:txBody>
        </p:sp>
        <p:sp>
          <p:nvSpPr>
            <p:cNvPr id="6" name="AutoShape 8"/>
            <p:cNvSpPr/>
            <p:nvPr/>
          </p:nvSpPr>
          <p:spPr>
            <a:xfrm>
              <a:off x="2880" y="3203"/>
              <a:ext cx="363" cy="318"/>
            </a:xfrm>
            <a:prstGeom prst="downArrow">
              <a:avLst>
                <a:gd name="adj1" fmla="val 50000"/>
                <a:gd name="adj2" fmla="val 25000"/>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en-US" altLang="en-US" sz="1800" dirty="0">
                <a:latin typeface="Livvic" pitchFamily="2" charset="77"/>
                <a:ea typeface="PMingLiU" pitchFamily="18" charset="-120"/>
                <a:cs typeface="Times New Roman" panose="02020603050405020304" pitchFamily="18" charset="0"/>
              </a:endParaRPr>
            </a:p>
          </p:txBody>
        </p:sp>
        <p:sp>
          <p:nvSpPr>
            <p:cNvPr id="7" name="AutoShape 9"/>
            <p:cNvSpPr/>
            <p:nvPr/>
          </p:nvSpPr>
          <p:spPr>
            <a:xfrm>
              <a:off x="2336" y="3566"/>
              <a:ext cx="1451" cy="391"/>
            </a:xfrm>
            <a:prstGeom prst="roundRect">
              <a:avLst>
                <a:gd name="adj" fmla="val 16667"/>
              </a:avLst>
            </a:prstGeom>
            <a:grp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solidFill>
                    <a:srgbClr val="CC0000"/>
                  </a:solidFill>
                  <a:latin typeface="Livvic" pitchFamily="2" charset="77"/>
                  <a:ea typeface="PMingLiU" pitchFamily="18" charset="-120"/>
                  <a:cs typeface="Times New Roman" panose="02020603050405020304" pitchFamily="18" charset="0"/>
                </a:rPr>
                <a:t>User’s identity or</a:t>
              </a:r>
            </a:p>
            <a:p>
              <a:pPr marL="0" lvl="0" indent="0" algn="ctr" eaLnBrk="1" hangingPunct="1">
                <a:spcBef>
                  <a:spcPct val="0"/>
                </a:spcBef>
                <a:buNone/>
              </a:pPr>
              <a:r>
                <a:rPr lang="en-US" altLang="zh-TW" sz="1800" dirty="0">
                  <a:solidFill>
                    <a:srgbClr val="CC0000"/>
                  </a:solidFill>
                  <a:latin typeface="Livvic" pitchFamily="2" charset="77"/>
                  <a:ea typeface="PMingLiU" pitchFamily="18" charset="-120"/>
                  <a:cs typeface="Times New Roman" panose="02020603050405020304" pitchFamily="18" charset="0"/>
                </a:rPr>
                <a:t>“user unidentified”</a:t>
              </a:r>
            </a:p>
          </p:txBody>
        </p:sp>
        <p:sp>
          <p:nvSpPr>
            <p:cNvPr id="8" name="AutoShape 10"/>
            <p:cNvSpPr/>
            <p:nvPr/>
          </p:nvSpPr>
          <p:spPr>
            <a:xfrm>
              <a:off x="1157" y="2568"/>
              <a:ext cx="226" cy="317"/>
            </a:xfrm>
            <a:prstGeom prst="rightArrow">
              <a:avLst>
                <a:gd name="adj1" fmla="val 50000"/>
                <a:gd name="adj2" fmla="val 25000"/>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en-US" altLang="en-US" sz="1800" dirty="0">
                <a:latin typeface="Livvic" pitchFamily="2" charset="77"/>
                <a:ea typeface="PMingLiU" pitchFamily="18" charset="-120"/>
                <a:cs typeface="Times New Roman" panose="02020603050405020304" pitchFamily="18" charset="0"/>
              </a:endParaRPr>
            </a:p>
          </p:txBody>
        </p:sp>
        <p:sp>
          <p:nvSpPr>
            <p:cNvPr id="11" name="Rectangle 12"/>
            <p:cNvSpPr/>
            <p:nvPr/>
          </p:nvSpPr>
          <p:spPr>
            <a:xfrm>
              <a:off x="204" y="2432"/>
              <a:ext cx="907" cy="544"/>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solidFill>
                    <a:srgbClr val="333399"/>
                  </a:solidFill>
                  <a:latin typeface="Livvic" pitchFamily="2" charset="77"/>
                  <a:ea typeface="PMingLiU" pitchFamily="18" charset="-120"/>
                  <a:cs typeface="Times New Roman" panose="02020603050405020304" pitchFamily="18" charset="0"/>
                </a:rPr>
                <a:t>Login</a:t>
              </a:r>
            </a:p>
            <a:p>
              <a:pPr marL="0" lvl="0" indent="0" algn="ctr" eaLnBrk="1" hangingPunct="1">
                <a:spcBef>
                  <a:spcPct val="0"/>
                </a:spcBef>
                <a:buNone/>
              </a:pPr>
              <a:r>
                <a:rPr lang="en-US" altLang="zh-TW" sz="1800" dirty="0">
                  <a:solidFill>
                    <a:srgbClr val="333399"/>
                  </a:solidFill>
                  <a:latin typeface="Livvic" pitchFamily="2" charset="77"/>
                  <a:ea typeface="PMingLiU" pitchFamily="18" charset="-120"/>
                  <a:cs typeface="Times New Roman" panose="02020603050405020304" pitchFamily="18" charset="0"/>
                </a:rPr>
                <a:t>Interface</a:t>
              </a:r>
            </a:p>
          </p:txBody>
        </p:sp>
        <p:sp>
          <p:nvSpPr>
            <p:cNvPr id="13" name="AutoShape 14"/>
            <p:cNvSpPr/>
            <p:nvPr/>
          </p:nvSpPr>
          <p:spPr>
            <a:xfrm rot="10800000">
              <a:off x="3606" y="2568"/>
              <a:ext cx="953" cy="317"/>
            </a:xfrm>
            <a:prstGeom prst="rightArrow">
              <a:avLst>
                <a:gd name="adj1" fmla="val 50000"/>
                <a:gd name="adj2" fmla="val 75157"/>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en-US" altLang="en-US" sz="1800" dirty="0">
                <a:latin typeface="Livvic" pitchFamily="2" charset="77"/>
                <a:ea typeface="PMingLiU" pitchFamily="18" charset="-120"/>
                <a:cs typeface="Times New Roman" panose="02020603050405020304" pitchFamily="18" charset="0"/>
              </a:endParaRPr>
            </a:p>
          </p:txBody>
        </p:sp>
        <p:sp>
          <p:nvSpPr>
            <p:cNvPr id="14" name="Rectangle 15"/>
            <p:cNvSpPr/>
            <p:nvPr/>
          </p:nvSpPr>
          <p:spPr>
            <a:xfrm>
              <a:off x="3606" y="2886"/>
              <a:ext cx="1043" cy="182"/>
            </a:xfrm>
            <a:prstGeom prst="rect">
              <a:avLst/>
            </a:prstGeom>
            <a:grp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600" b="1" i="1" dirty="0">
                  <a:latin typeface="Livvic" pitchFamily="2" charset="77"/>
                  <a:ea typeface="PMingLiU" pitchFamily="18" charset="-120"/>
                  <a:cs typeface="Times New Roman" panose="02020603050405020304" pitchFamily="18" charset="0"/>
                </a:rPr>
                <a:t>N</a:t>
              </a:r>
              <a:r>
                <a:rPr lang="en-US" altLang="zh-TW" sz="1600" dirty="0">
                  <a:latin typeface="Livvic" pitchFamily="2" charset="77"/>
                  <a:ea typeface="PMingLiU" pitchFamily="18" charset="-120"/>
                  <a:cs typeface="Times New Roman" panose="02020603050405020304" pitchFamily="18" charset="0"/>
                </a:rPr>
                <a:t> templates</a:t>
              </a:r>
              <a:endParaRPr lang="en-US" altLang="zh-TW" sz="1600" i="1" dirty="0">
                <a:latin typeface="Livvic" pitchFamily="2" charset="77"/>
                <a:ea typeface="PMingLiU" pitchFamily="18" charset="-120"/>
                <a:cs typeface="Times New Roman" panose="02020603050405020304" pitchFamily="18" charset="0"/>
              </a:endParaRPr>
            </a:p>
          </p:txBody>
        </p:sp>
        <p:sp>
          <p:nvSpPr>
            <p:cNvPr id="15" name="AutoShape 16"/>
            <p:cNvSpPr/>
            <p:nvPr/>
          </p:nvSpPr>
          <p:spPr>
            <a:xfrm>
              <a:off x="2381" y="2568"/>
              <a:ext cx="226" cy="317"/>
            </a:xfrm>
            <a:prstGeom prst="rightArrow">
              <a:avLst>
                <a:gd name="adj1" fmla="val 50000"/>
                <a:gd name="adj2" fmla="val 25000"/>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en-US" altLang="en-US" sz="1800" dirty="0">
                <a:latin typeface="Livvic" pitchFamily="2" charset="77"/>
                <a:ea typeface="PMingLiU" pitchFamily="18" charset="-120"/>
                <a:cs typeface="Times New Roman" panose="02020603050405020304" pitchFamily="18" charset="0"/>
              </a:endParaRPr>
            </a:p>
          </p:txBody>
        </p:sp>
        <p:grpSp>
          <p:nvGrpSpPr>
            <p:cNvPr id="16" name="Group 17"/>
            <p:cNvGrpSpPr/>
            <p:nvPr/>
          </p:nvGrpSpPr>
          <p:grpSpPr>
            <a:xfrm>
              <a:off x="1429" y="2432"/>
              <a:ext cx="907" cy="786"/>
              <a:chOff x="113" y="2432"/>
              <a:chExt cx="907" cy="786"/>
            </a:xfrm>
            <a:grpFill/>
          </p:grpSpPr>
          <p:sp>
            <p:nvSpPr>
              <p:cNvPr id="17" name="Rectangle 18"/>
              <p:cNvSpPr/>
              <p:nvPr/>
            </p:nvSpPr>
            <p:spPr>
              <a:xfrm>
                <a:off x="113" y="2432"/>
                <a:ext cx="907" cy="544"/>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solidFill>
                      <a:srgbClr val="333399"/>
                    </a:solidFill>
                    <a:latin typeface="Livvic" pitchFamily="2" charset="77"/>
                    <a:ea typeface="PMingLiU" pitchFamily="18" charset="-120"/>
                    <a:cs typeface="Times New Roman" panose="02020603050405020304" pitchFamily="18" charset="0"/>
                  </a:rPr>
                  <a:t>Feature</a:t>
                </a:r>
              </a:p>
              <a:p>
                <a:pPr marL="0" lvl="0" indent="0" algn="ctr" eaLnBrk="1" hangingPunct="1">
                  <a:spcBef>
                    <a:spcPct val="0"/>
                  </a:spcBef>
                  <a:buNone/>
                </a:pPr>
                <a:r>
                  <a:rPr lang="en-US" altLang="zh-TW" sz="1800" dirty="0">
                    <a:solidFill>
                      <a:srgbClr val="333399"/>
                    </a:solidFill>
                    <a:latin typeface="Livvic" pitchFamily="2" charset="77"/>
                    <a:ea typeface="PMingLiU" pitchFamily="18" charset="-120"/>
                    <a:cs typeface="Times New Roman" panose="02020603050405020304" pitchFamily="18" charset="0"/>
                  </a:rPr>
                  <a:t>Extractor</a:t>
                </a:r>
              </a:p>
            </p:txBody>
          </p:sp>
          <p:sp>
            <p:nvSpPr>
              <p:cNvPr id="18" name="Rectangle 19"/>
              <p:cNvSpPr/>
              <p:nvPr/>
            </p:nvSpPr>
            <p:spPr>
              <a:xfrm>
                <a:off x="113" y="2991"/>
                <a:ext cx="907" cy="227"/>
              </a:xfrm>
              <a:prstGeom prst="rect">
                <a:avLst/>
              </a:prstGeom>
              <a:grp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400" dirty="0">
                    <a:latin typeface="Livvic" pitchFamily="2" charset="77"/>
                    <a:ea typeface="PMingLiU" pitchFamily="18" charset="-120"/>
                    <a:cs typeface="Times New Roman" panose="02020603050405020304" pitchFamily="18" charset="0"/>
                  </a:rPr>
                  <a:t>Extract </a:t>
                </a:r>
                <a:r>
                  <a:rPr lang="en-US" altLang="zh-TW" sz="1400" b="1" i="1" dirty="0">
                    <a:latin typeface="Livvic" pitchFamily="2" charset="77"/>
                    <a:ea typeface="PMingLiU" pitchFamily="18" charset="-120"/>
                    <a:cs typeface="Times New Roman" panose="02020603050405020304" pitchFamily="18" charset="0"/>
                  </a:rPr>
                  <a:t>Features</a:t>
                </a:r>
              </a:p>
            </p:txBody>
          </p:sp>
        </p:grpSp>
        <p:grpSp>
          <p:nvGrpSpPr>
            <p:cNvPr id="19" name="Group 20"/>
            <p:cNvGrpSpPr/>
            <p:nvPr/>
          </p:nvGrpSpPr>
          <p:grpSpPr>
            <a:xfrm>
              <a:off x="2653" y="2432"/>
              <a:ext cx="907" cy="827"/>
              <a:chOff x="113" y="2432"/>
              <a:chExt cx="907" cy="827"/>
            </a:xfrm>
            <a:grpFill/>
          </p:grpSpPr>
          <p:sp>
            <p:nvSpPr>
              <p:cNvPr id="20" name="Rectangle 21"/>
              <p:cNvSpPr/>
              <p:nvPr/>
            </p:nvSpPr>
            <p:spPr>
              <a:xfrm>
                <a:off x="113" y="2432"/>
                <a:ext cx="907" cy="544"/>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solidFill>
                      <a:srgbClr val="333399"/>
                    </a:solidFill>
                    <a:latin typeface="Livvic" pitchFamily="2" charset="77"/>
                    <a:ea typeface="PMingLiU" pitchFamily="18" charset="-120"/>
                    <a:cs typeface="Times New Roman" panose="02020603050405020304" pitchFamily="18" charset="0"/>
                  </a:rPr>
                  <a:t>Matcher</a:t>
                </a:r>
              </a:p>
            </p:txBody>
          </p:sp>
          <p:sp>
            <p:nvSpPr>
              <p:cNvPr id="21" name="Rectangle 22"/>
              <p:cNvSpPr/>
              <p:nvPr/>
            </p:nvSpPr>
            <p:spPr>
              <a:xfrm>
                <a:off x="113" y="3032"/>
                <a:ext cx="907" cy="227"/>
              </a:xfrm>
              <a:prstGeom prst="rect">
                <a:avLst/>
              </a:prstGeom>
              <a:grp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400" b="1" i="1" dirty="0">
                    <a:latin typeface="Livvic" pitchFamily="2" charset="77"/>
                    <a:ea typeface="PMingLiU" pitchFamily="18" charset="-120"/>
                    <a:cs typeface="Times New Roman" panose="02020603050405020304" pitchFamily="18" charset="0"/>
                  </a:rPr>
                  <a:t>N</a:t>
                </a:r>
                <a:r>
                  <a:rPr lang="en-US" altLang="zh-TW" sz="1400" dirty="0">
                    <a:latin typeface="Livvic" pitchFamily="2" charset="77"/>
                    <a:ea typeface="PMingLiU" pitchFamily="18" charset="-120"/>
                    <a:cs typeface="Times New Roman" panose="02020603050405020304" pitchFamily="18" charset="0"/>
                  </a:rPr>
                  <a:t> match</a:t>
                </a:r>
                <a:endParaRPr lang="en-US" altLang="zh-TW" sz="1400" b="1" i="1" dirty="0">
                  <a:latin typeface="Livvic" pitchFamily="2" charset="77"/>
                  <a:ea typeface="PMingLiU" pitchFamily="18" charset="-120"/>
                  <a:cs typeface="Times New Roman" panose="02020603050405020304" pitchFamily="18" charset="0"/>
                </a:endParaRPr>
              </a:p>
            </p:txBody>
          </p:sp>
        </p:grpSp>
        <p:sp>
          <p:nvSpPr>
            <p:cNvPr id="22" name="Rectangle 23"/>
            <p:cNvSpPr/>
            <p:nvPr/>
          </p:nvSpPr>
          <p:spPr>
            <a:xfrm>
              <a:off x="204" y="3748"/>
              <a:ext cx="1633" cy="226"/>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2000" b="1" i="1" dirty="0">
                  <a:latin typeface="Livvic" pitchFamily="2" charset="77"/>
                  <a:ea typeface="PMingLiU" pitchFamily="18" charset="-120"/>
                  <a:cs typeface="Times New Roman" panose="02020603050405020304" pitchFamily="18" charset="0"/>
                </a:rPr>
                <a:t>Identification</a:t>
              </a:r>
            </a:p>
          </p:txBody>
        </p:sp>
      </p:gr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grpSp>
        <p:nvGrpSpPr>
          <p:cNvPr id="8" name="Group 7"/>
          <p:cNvGrpSpPr/>
          <p:nvPr/>
        </p:nvGrpSpPr>
        <p:grpSpPr>
          <a:xfrm>
            <a:off x="6111875" y="1807845"/>
            <a:ext cx="5435600" cy="4559300"/>
            <a:chOff x="9933" y="2847"/>
            <a:chExt cx="8560" cy="7180"/>
          </a:xfrm>
        </p:grpSpPr>
        <p:pic>
          <p:nvPicPr>
            <p:cNvPr id="6" name="Picture 1030" descr="fingerscan2"/>
            <p:cNvPicPr>
              <a:picLocks noChangeAspect="1"/>
            </p:cNvPicPr>
            <p:nvPr/>
          </p:nvPicPr>
          <p:blipFill>
            <a:blip r:embed="rId8"/>
            <a:stretch>
              <a:fillRect/>
            </a:stretch>
          </p:blipFill>
          <p:spPr>
            <a:xfrm>
              <a:off x="9933" y="2847"/>
              <a:ext cx="8560" cy="6953"/>
            </a:xfrm>
            <a:prstGeom prst="rect">
              <a:avLst/>
            </a:prstGeom>
            <a:noFill/>
            <a:ln w="9525">
              <a:noFill/>
            </a:ln>
          </p:spPr>
        </p:pic>
        <p:sp>
          <p:nvSpPr>
            <p:cNvPr id="7" name="Rectangles 6"/>
            <p:cNvSpPr/>
            <p:nvPr/>
          </p:nvSpPr>
          <p:spPr>
            <a:xfrm>
              <a:off x="10029" y="9047"/>
              <a:ext cx="1841" cy="9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Livvic" pitchFamily="2" charset="77"/>
              </a:endParaRPr>
            </a:p>
          </p:txBody>
        </p:sp>
      </p:grpSp>
      <p:sp>
        <p:nvSpPr>
          <p:cNvPr id="10" name="PA-六边形 9"/>
          <p:cNvSpPr/>
          <p:nvPr>
            <p:custDataLst>
              <p:tags r:id="rId2"/>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cs typeface="+mn-ea"/>
              <a:sym typeface="+mn-lt"/>
            </a:endParaRPr>
          </a:p>
        </p:txBody>
      </p:sp>
      <p:sp>
        <p:nvSpPr>
          <p:cNvPr id="4" name="PA-文本框 1"/>
          <p:cNvSpPr txBox="1"/>
          <p:nvPr>
            <p:custDataLst>
              <p:tags r:id="rId3"/>
            </p:custDataLst>
          </p:nvPr>
        </p:nvSpPr>
        <p:spPr>
          <a:xfrm>
            <a:off x="333693" y="650875"/>
            <a:ext cx="500380" cy="368300"/>
          </a:xfrm>
          <a:prstGeom prst="rect">
            <a:avLst/>
          </a:prstGeom>
          <a:noFill/>
        </p:spPr>
        <p:txBody>
          <a:bodyPr wrap="none" rtlCol="0">
            <a:spAutoFit/>
            <a:scene3d>
              <a:camera prst="orthographicFront"/>
              <a:lightRig rig="threePt" dir="t"/>
            </a:scene3d>
            <a:sp3d contourW="12700"/>
          </a:bodyPr>
          <a:lstStyle/>
          <a:p>
            <a:r>
              <a:rPr lang="en-US" altLang="zh-CN" dirty="0">
                <a:solidFill>
                  <a:schemeClr val="bg1"/>
                </a:solidFill>
                <a:latin typeface="Livvic" pitchFamily="2" charset="77"/>
                <a:cs typeface="+mn-ea"/>
                <a:sym typeface="+mn-lt"/>
              </a:rPr>
              <a:t>02.</a:t>
            </a:r>
          </a:p>
        </p:txBody>
      </p:sp>
      <p:sp>
        <p:nvSpPr>
          <p:cNvPr id="5" name="PA-文本框 2"/>
          <p:cNvSpPr txBox="1"/>
          <p:nvPr>
            <p:custDataLst>
              <p:tags r:id="rId4"/>
            </p:custDataLst>
          </p:nvPr>
        </p:nvSpPr>
        <p:spPr>
          <a:xfrm>
            <a:off x="834208" y="666433"/>
            <a:ext cx="2419252" cy="338554"/>
          </a:xfrm>
          <a:prstGeom prst="rect">
            <a:avLst/>
          </a:prstGeom>
          <a:noFill/>
        </p:spPr>
        <p:txBody>
          <a:bodyPr wrap="none" rtlCol="0">
            <a:spAutoFit/>
            <a:scene3d>
              <a:camera prst="orthographicFront"/>
              <a:lightRig rig="threePt" dir="t"/>
            </a:scene3d>
            <a:sp3d contourW="12700"/>
          </a:bodyPr>
          <a:lstStyle/>
          <a:p>
            <a:pPr algn="l"/>
            <a:r>
              <a:rPr lang="en-US" altLang="zh-CN" sz="1600" b="1" dirty="0">
                <a:solidFill>
                  <a:schemeClr val="tx1">
                    <a:lumMod val="85000"/>
                    <a:lumOff val="15000"/>
                  </a:schemeClr>
                </a:solidFill>
                <a:latin typeface="Livvic" pitchFamily="2" charset="77"/>
                <a:cs typeface="+mn-ea"/>
                <a:sym typeface="+mn-lt"/>
              </a:rPr>
              <a:t>Example of fingerprint</a:t>
            </a:r>
          </a:p>
        </p:txBody>
      </p:sp>
      <p:pic>
        <p:nvPicPr>
          <p:cNvPr id="23557" name="Picture 1030" descr="fingerscan2"/>
          <p:cNvPicPr>
            <a:picLocks noGrp="1" noChangeAspect="1"/>
          </p:cNvPicPr>
          <p:nvPr>
            <p:ph type="pic" sz="quarter" idx="10"/>
          </p:nvPr>
        </p:nvPicPr>
        <p:blipFill>
          <a:blip r:embed="rId8"/>
          <a:stretch>
            <a:fillRect/>
          </a:stretch>
        </p:blipFill>
        <p:spPr>
          <a:xfrm>
            <a:off x="6307455" y="1807845"/>
            <a:ext cx="5435600" cy="4415155"/>
          </a:xfrm>
          <a:prstGeom prst="rect">
            <a:avLst/>
          </a:prstGeom>
          <a:noFill/>
          <a:ln w="9525">
            <a:noFill/>
          </a:ln>
        </p:spPr>
      </p:pic>
      <p:sp>
        <p:nvSpPr>
          <p:cNvPr id="2" name="Text Box 1"/>
          <p:cNvSpPr txBox="1"/>
          <p:nvPr/>
        </p:nvSpPr>
        <p:spPr>
          <a:xfrm>
            <a:off x="836295" y="1590675"/>
            <a:ext cx="5809615" cy="1200329"/>
          </a:xfrm>
          <a:prstGeom prst="rect">
            <a:avLst/>
          </a:prstGeom>
          <a:noFill/>
        </p:spPr>
        <p:txBody>
          <a:bodyPr wrap="square" rtlCol="0" anchor="t">
            <a:spAutoFit/>
          </a:bodyPr>
          <a:lstStyle/>
          <a:p>
            <a:pPr algn="just"/>
            <a:r>
              <a:rPr lang="en-IN" altLang="en-US" dirty="0">
                <a:latin typeface="Livvic" pitchFamily="2" charset="77"/>
                <a:sym typeface="+mn-ea"/>
              </a:rPr>
              <a:t>"Fingerprint authentication describes the process of obtaining a digital representation of a fingerprint and comparing it to a stored digital version of a fingerprint.</a:t>
            </a:r>
            <a:r>
              <a:rPr lang="en-US" altLang="en-IN" dirty="0">
                <a:latin typeface="Livvic" pitchFamily="2" charset="77"/>
                <a:sym typeface="+mn-ea"/>
              </a:rPr>
              <a:t>”</a:t>
            </a:r>
          </a:p>
        </p:txBody>
      </p:sp>
      <p:sp>
        <p:nvSpPr>
          <p:cNvPr id="3" name="Rectangles 2"/>
          <p:cNvSpPr/>
          <p:nvPr/>
        </p:nvSpPr>
        <p:spPr>
          <a:xfrm>
            <a:off x="6368415" y="5744845"/>
            <a:ext cx="1169035" cy="6223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Livvic" pitchFamily="2" charset="77"/>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10" name="PA-六边形 9"/>
          <p:cNvSpPr/>
          <p:nvPr>
            <p:custDataLst>
              <p:tags r:id="rId2"/>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cs typeface="+mn-ea"/>
              <a:sym typeface="+mn-lt"/>
            </a:endParaRPr>
          </a:p>
        </p:txBody>
      </p:sp>
      <p:sp>
        <p:nvSpPr>
          <p:cNvPr id="4" name="PA-文本框 1"/>
          <p:cNvSpPr txBox="1"/>
          <p:nvPr>
            <p:custDataLst>
              <p:tags r:id="rId3"/>
            </p:custDataLst>
          </p:nvPr>
        </p:nvSpPr>
        <p:spPr>
          <a:xfrm>
            <a:off x="333693" y="650875"/>
            <a:ext cx="500380" cy="368300"/>
          </a:xfrm>
          <a:prstGeom prst="rect">
            <a:avLst/>
          </a:prstGeom>
          <a:noFill/>
        </p:spPr>
        <p:txBody>
          <a:bodyPr wrap="none" rtlCol="0">
            <a:spAutoFit/>
            <a:scene3d>
              <a:camera prst="orthographicFront"/>
              <a:lightRig rig="threePt" dir="t"/>
            </a:scene3d>
            <a:sp3d contourW="12700"/>
          </a:bodyPr>
          <a:lstStyle/>
          <a:p>
            <a:r>
              <a:rPr lang="en-US" altLang="zh-CN" dirty="0">
                <a:solidFill>
                  <a:schemeClr val="bg1"/>
                </a:solidFill>
                <a:latin typeface="Livvic" pitchFamily="2" charset="77"/>
                <a:cs typeface="+mn-ea"/>
                <a:sym typeface="+mn-lt"/>
              </a:rPr>
              <a:t>02.</a:t>
            </a:r>
          </a:p>
        </p:txBody>
      </p:sp>
      <p:sp>
        <p:nvSpPr>
          <p:cNvPr id="5" name="PA-文本框 2"/>
          <p:cNvSpPr txBox="1"/>
          <p:nvPr>
            <p:custDataLst>
              <p:tags r:id="rId4"/>
            </p:custDataLst>
          </p:nvPr>
        </p:nvSpPr>
        <p:spPr>
          <a:xfrm>
            <a:off x="834208" y="666433"/>
            <a:ext cx="2013585" cy="337185"/>
          </a:xfrm>
          <a:prstGeom prst="rect">
            <a:avLst/>
          </a:prstGeom>
          <a:noFill/>
        </p:spPr>
        <p:txBody>
          <a:bodyPr wrap="none" rtlCol="0">
            <a:spAutoFit/>
            <a:scene3d>
              <a:camera prst="orthographicFront"/>
              <a:lightRig rig="threePt" dir="t"/>
            </a:scene3d>
            <a:sp3d contourW="12700"/>
          </a:bodyPr>
          <a:lstStyle/>
          <a:p>
            <a:pPr algn="l"/>
            <a:r>
              <a:rPr lang="en-US" altLang="zh-CN" sz="1600" b="1" dirty="0">
                <a:solidFill>
                  <a:schemeClr val="tx1">
                    <a:lumMod val="85000"/>
                    <a:lumOff val="15000"/>
                  </a:schemeClr>
                </a:solidFill>
                <a:latin typeface="Livvic" pitchFamily="2" charset="77"/>
                <a:cs typeface="+mn-ea"/>
                <a:sym typeface="+mn-lt"/>
              </a:rPr>
              <a:t>Assemble systems</a:t>
            </a:r>
          </a:p>
        </p:txBody>
      </p:sp>
      <p:grpSp>
        <p:nvGrpSpPr>
          <p:cNvPr id="12" name="Group 3"/>
          <p:cNvGrpSpPr/>
          <p:nvPr/>
        </p:nvGrpSpPr>
        <p:grpSpPr>
          <a:xfrm>
            <a:off x="2292668" y="1508760"/>
            <a:ext cx="7345362" cy="4608513"/>
            <a:chOff x="612" y="1117"/>
            <a:chExt cx="4627" cy="2903"/>
          </a:xfrm>
        </p:grpSpPr>
        <p:sp>
          <p:nvSpPr>
            <p:cNvPr id="13" name="AutoShape 4"/>
            <p:cNvSpPr/>
            <p:nvPr/>
          </p:nvSpPr>
          <p:spPr>
            <a:xfrm>
              <a:off x="1248" y="1117"/>
              <a:ext cx="953" cy="408"/>
            </a:xfrm>
            <a:prstGeom prst="flowChart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b="1" dirty="0">
                  <a:solidFill>
                    <a:srgbClr val="008000"/>
                  </a:solidFill>
                  <a:latin typeface="Livvic" pitchFamily="2" charset="77"/>
                  <a:ea typeface="PMingLiU" pitchFamily="18" charset="-120"/>
                </a:rPr>
                <a:t>Classifier 1</a:t>
              </a:r>
            </a:p>
          </p:txBody>
        </p:sp>
        <p:sp>
          <p:nvSpPr>
            <p:cNvPr id="14" name="AutoShape 5"/>
            <p:cNvSpPr/>
            <p:nvPr/>
          </p:nvSpPr>
          <p:spPr>
            <a:xfrm>
              <a:off x="2472" y="1117"/>
              <a:ext cx="953" cy="408"/>
            </a:xfrm>
            <a:prstGeom prst="flowChart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b="1" dirty="0">
                  <a:solidFill>
                    <a:srgbClr val="008000"/>
                  </a:solidFill>
                  <a:latin typeface="Livvic" pitchFamily="2" charset="77"/>
                  <a:ea typeface="PMingLiU" pitchFamily="18" charset="-120"/>
                </a:rPr>
                <a:t>Classifier 2</a:t>
              </a:r>
            </a:p>
          </p:txBody>
        </p:sp>
        <p:sp>
          <p:nvSpPr>
            <p:cNvPr id="15" name="AutoShape 6"/>
            <p:cNvSpPr/>
            <p:nvPr/>
          </p:nvSpPr>
          <p:spPr>
            <a:xfrm>
              <a:off x="3697" y="1117"/>
              <a:ext cx="953" cy="408"/>
            </a:xfrm>
            <a:prstGeom prst="flowChart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b="1" dirty="0">
                  <a:solidFill>
                    <a:srgbClr val="008000"/>
                  </a:solidFill>
                  <a:latin typeface="Livvic" pitchFamily="2" charset="77"/>
                  <a:ea typeface="PMingLiU" pitchFamily="18" charset="-120"/>
                </a:rPr>
                <a:t>Classifier 3</a:t>
              </a:r>
            </a:p>
          </p:txBody>
        </p:sp>
        <p:sp>
          <p:nvSpPr>
            <p:cNvPr id="16" name="AutoShape 7"/>
            <p:cNvSpPr/>
            <p:nvPr/>
          </p:nvSpPr>
          <p:spPr>
            <a:xfrm>
              <a:off x="1610" y="1616"/>
              <a:ext cx="272" cy="272"/>
            </a:xfrm>
            <a:prstGeom prst="downArrow">
              <a:avLst>
                <a:gd name="adj1" fmla="val 50000"/>
                <a:gd name="adj2" fmla="val 25000"/>
              </a:avLst>
            </a:prstGeom>
            <a:gradFill rotWithShape="1">
              <a:gsLst>
                <a:gs pos="0">
                  <a:schemeClr val="folHlink"/>
                </a:gs>
                <a:gs pos="100000">
                  <a:schemeClr val="accent1"/>
                </a:gs>
              </a:gsLst>
              <a:lin ang="270000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en-US" altLang="en-US" sz="1800" dirty="0">
                <a:latin typeface="Livvic" pitchFamily="2" charset="77"/>
                <a:ea typeface="PMingLiU" pitchFamily="18" charset="-120"/>
              </a:endParaRPr>
            </a:p>
          </p:txBody>
        </p:sp>
        <p:sp>
          <p:nvSpPr>
            <p:cNvPr id="17" name="AutoShape 8"/>
            <p:cNvSpPr/>
            <p:nvPr/>
          </p:nvSpPr>
          <p:spPr>
            <a:xfrm>
              <a:off x="2790" y="1616"/>
              <a:ext cx="272" cy="272"/>
            </a:xfrm>
            <a:prstGeom prst="downArrow">
              <a:avLst>
                <a:gd name="adj1" fmla="val 50000"/>
                <a:gd name="adj2" fmla="val 25000"/>
              </a:avLst>
            </a:prstGeom>
            <a:gradFill rotWithShape="1">
              <a:gsLst>
                <a:gs pos="0">
                  <a:schemeClr val="folHlink"/>
                </a:gs>
                <a:gs pos="100000">
                  <a:schemeClr val="accent1"/>
                </a:gs>
              </a:gsLst>
              <a:lin ang="270000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en-US" altLang="en-US" sz="1800" dirty="0">
                <a:latin typeface="Livvic" pitchFamily="2" charset="77"/>
                <a:ea typeface="PMingLiU" pitchFamily="18" charset="-120"/>
              </a:endParaRPr>
            </a:p>
          </p:txBody>
        </p:sp>
        <p:sp>
          <p:nvSpPr>
            <p:cNvPr id="18" name="AutoShape 9"/>
            <p:cNvSpPr/>
            <p:nvPr/>
          </p:nvSpPr>
          <p:spPr>
            <a:xfrm>
              <a:off x="4105" y="1616"/>
              <a:ext cx="272" cy="272"/>
            </a:xfrm>
            <a:prstGeom prst="downArrow">
              <a:avLst>
                <a:gd name="adj1" fmla="val 50000"/>
                <a:gd name="adj2" fmla="val 25000"/>
              </a:avLst>
            </a:prstGeom>
            <a:gradFill rotWithShape="1">
              <a:gsLst>
                <a:gs pos="0">
                  <a:schemeClr val="folHlink"/>
                </a:gs>
                <a:gs pos="100000">
                  <a:schemeClr val="accent1"/>
                </a:gs>
              </a:gsLst>
              <a:lin ang="270000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en-US" altLang="en-US" sz="1800" dirty="0">
                <a:latin typeface="Livvic" pitchFamily="2" charset="77"/>
                <a:ea typeface="PMingLiU" pitchFamily="18" charset="-120"/>
              </a:endParaRPr>
            </a:p>
          </p:txBody>
        </p:sp>
        <p:grpSp>
          <p:nvGrpSpPr>
            <p:cNvPr id="19" name="Group 10"/>
            <p:cNvGrpSpPr/>
            <p:nvPr/>
          </p:nvGrpSpPr>
          <p:grpSpPr>
            <a:xfrm>
              <a:off x="612" y="1979"/>
              <a:ext cx="4627" cy="2041"/>
              <a:chOff x="612" y="2024"/>
              <a:chExt cx="4627" cy="2041"/>
            </a:xfrm>
          </p:grpSpPr>
          <p:sp>
            <p:nvSpPr>
              <p:cNvPr id="20" name="AutoShape 11"/>
              <p:cNvSpPr/>
              <p:nvPr/>
            </p:nvSpPr>
            <p:spPr>
              <a:xfrm>
                <a:off x="793" y="2024"/>
                <a:ext cx="4264" cy="2041"/>
              </a:xfrm>
              <a:prstGeom prst="roundRect">
                <a:avLst>
                  <a:gd name="adj" fmla="val 16667"/>
                </a:avLst>
              </a:prstGeom>
              <a:noFill/>
              <a:ln w="38100" cap="flat" cmpd="sng">
                <a:solidFill>
                  <a:srgbClr val="FF0000"/>
                </a:solidFill>
                <a:prstDash val="sysDot"/>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en-US" altLang="en-US" sz="1800" dirty="0">
                  <a:latin typeface="Livvic" pitchFamily="2" charset="77"/>
                  <a:ea typeface="PMingLiU" pitchFamily="18" charset="-120"/>
                </a:endParaRPr>
              </a:p>
            </p:txBody>
          </p:sp>
          <p:sp>
            <p:nvSpPr>
              <p:cNvPr id="21" name="AutoShape 12"/>
              <p:cNvSpPr/>
              <p:nvPr/>
            </p:nvSpPr>
            <p:spPr>
              <a:xfrm>
                <a:off x="2472" y="2160"/>
                <a:ext cx="907" cy="363"/>
              </a:xfrm>
              <a:prstGeom prst="flowChart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b="1" dirty="0">
                    <a:solidFill>
                      <a:schemeClr val="tx1"/>
                    </a:solidFill>
                    <a:latin typeface="Livvic" pitchFamily="2" charset="77"/>
                    <a:ea typeface="PMingLiU" pitchFamily="18" charset="-120"/>
                  </a:rPr>
                  <a:t>Score</a:t>
                </a:r>
                <a:r>
                  <a:rPr lang="en-US" altLang="zh-TW" sz="1800" b="1" baseline="-25000" dirty="0">
                    <a:solidFill>
                      <a:schemeClr val="tx1"/>
                    </a:solidFill>
                    <a:latin typeface="Livvic" pitchFamily="2" charset="77"/>
                    <a:ea typeface="PMingLiU" pitchFamily="18" charset="-120"/>
                  </a:rPr>
                  <a:t>1</a:t>
                </a:r>
                <a:r>
                  <a:rPr lang="en-US" altLang="zh-TW" sz="1800" b="1" dirty="0">
                    <a:solidFill>
                      <a:schemeClr val="tx1"/>
                    </a:solidFill>
                    <a:latin typeface="Livvic" pitchFamily="2" charset="77"/>
                    <a:ea typeface="PMingLiU" pitchFamily="18" charset="-120"/>
                  </a:rPr>
                  <a:t> &gt; t</a:t>
                </a:r>
                <a:r>
                  <a:rPr lang="en-US" altLang="zh-TW" sz="1800" b="1" baseline="-25000" dirty="0">
                    <a:solidFill>
                      <a:schemeClr val="tx1"/>
                    </a:solidFill>
                    <a:latin typeface="Livvic" pitchFamily="2" charset="77"/>
                    <a:ea typeface="PMingLiU" pitchFamily="18" charset="-120"/>
                  </a:rPr>
                  <a:t>1</a:t>
                </a:r>
              </a:p>
            </p:txBody>
          </p:sp>
          <p:sp>
            <p:nvSpPr>
              <p:cNvPr id="22" name="AutoShape 13"/>
              <p:cNvSpPr/>
              <p:nvPr/>
            </p:nvSpPr>
            <p:spPr>
              <a:xfrm>
                <a:off x="1293" y="2523"/>
                <a:ext cx="907" cy="363"/>
              </a:xfrm>
              <a:prstGeom prst="flowChartProcess">
                <a:avLst/>
              </a:prstGeom>
              <a:gradFill rotWithShape="1">
                <a:gsLst>
                  <a:gs pos="0">
                    <a:schemeClr val="tx1"/>
                  </a:gs>
                  <a:gs pos="100000">
                    <a:srgbClr val="FF66FF"/>
                  </a:gs>
                </a:gsLst>
                <a:lin ang="270000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b="1" dirty="0">
                    <a:solidFill>
                      <a:srgbClr val="6600FF"/>
                    </a:solidFill>
                    <a:latin typeface="Livvic" pitchFamily="2" charset="77"/>
                    <a:ea typeface="PMingLiU" pitchFamily="18" charset="-120"/>
                  </a:rPr>
                  <a:t>Score</a:t>
                </a:r>
                <a:r>
                  <a:rPr lang="en-US" altLang="zh-TW" sz="1800" b="1" baseline="-25000" dirty="0">
                    <a:solidFill>
                      <a:srgbClr val="6600FF"/>
                    </a:solidFill>
                    <a:latin typeface="Livvic" pitchFamily="2" charset="77"/>
                    <a:ea typeface="PMingLiU" pitchFamily="18" charset="-120"/>
                  </a:rPr>
                  <a:t>2</a:t>
                </a:r>
                <a:r>
                  <a:rPr lang="en-US" altLang="zh-TW" sz="1800" b="1" dirty="0">
                    <a:solidFill>
                      <a:srgbClr val="6600FF"/>
                    </a:solidFill>
                    <a:latin typeface="Livvic" pitchFamily="2" charset="77"/>
                    <a:ea typeface="PMingLiU" pitchFamily="18" charset="-120"/>
                  </a:rPr>
                  <a:t> &gt; t</a:t>
                </a:r>
                <a:r>
                  <a:rPr lang="en-US" altLang="zh-TW" sz="1800" b="1" baseline="-25000" dirty="0">
                    <a:solidFill>
                      <a:srgbClr val="6600FF"/>
                    </a:solidFill>
                    <a:latin typeface="Livvic" pitchFamily="2" charset="77"/>
                    <a:ea typeface="PMingLiU" pitchFamily="18" charset="-120"/>
                  </a:rPr>
                  <a:t>2</a:t>
                </a:r>
                <a:endParaRPr lang="en-US" altLang="zh-TW" sz="1800" b="1" dirty="0">
                  <a:solidFill>
                    <a:srgbClr val="6600FF"/>
                  </a:solidFill>
                  <a:latin typeface="Livvic" pitchFamily="2" charset="77"/>
                  <a:ea typeface="PMingLiU" pitchFamily="18" charset="-120"/>
                </a:endParaRPr>
              </a:p>
            </p:txBody>
          </p:sp>
          <p:sp>
            <p:nvSpPr>
              <p:cNvPr id="23" name="AutoShape 14"/>
              <p:cNvSpPr/>
              <p:nvPr/>
            </p:nvSpPr>
            <p:spPr>
              <a:xfrm>
                <a:off x="1928" y="3113"/>
                <a:ext cx="907" cy="363"/>
              </a:xfrm>
              <a:prstGeom prst="flowChartProcess">
                <a:avLst/>
              </a:prstGeom>
              <a:gradFill rotWithShape="1">
                <a:gsLst>
                  <a:gs pos="0">
                    <a:schemeClr val="tx1"/>
                  </a:gs>
                  <a:gs pos="100000">
                    <a:srgbClr val="FF66FF"/>
                  </a:gs>
                </a:gsLst>
                <a:lin ang="270000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b="1" dirty="0">
                    <a:solidFill>
                      <a:srgbClr val="6600FF"/>
                    </a:solidFill>
                    <a:latin typeface="Livvic" pitchFamily="2" charset="77"/>
                    <a:ea typeface="PMingLiU" pitchFamily="18" charset="-120"/>
                  </a:rPr>
                  <a:t>Score</a:t>
                </a:r>
                <a:r>
                  <a:rPr lang="en-US" altLang="zh-TW" sz="1800" b="1" baseline="-25000" dirty="0">
                    <a:solidFill>
                      <a:srgbClr val="6600FF"/>
                    </a:solidFill>
                    <a:latin typeface="Livvic" pitchFamily="2" charset="77"/>
                    <a:ea typeface="PMingLiU" pitchFamily="18" charset="-120"/>
                  </a:rPr>
                  <a:t>3</a:t>
                </a:r>
                <a:r>
                  <a:rPr lang="en-US" altLang="zh-TW" sz="1800" b="1" dirty="0">
                    <a:solidFill>
                      <a:srgbClr val="6600FF"/>
                    </a:solidFill>
                    <a:latin typeface="Livvic" pitchFamily="2" charset="77"/>
                    <a:ea typeface="PMingLiU" pitchFamily="18" charset="-120"/>
                  </a:rPr>
                  <a:t> &gt; t</a:t>
                </a:r>
                <a:r>
                  <a:rPr lang="en-US" altLang="zh-TW" sz="1800" b="1" baseline="-25000" dirty="0">
                    <a:solidFill>
                      <a:srgbClr val="6600FF"/>
                    </a:solidFill>
                    <a:latin typeface="Livvic" pitchFamily="2" charset="77"/>
                    <a:ea typeface="PMingLiU" pitchFamily="18" charset="-120"/>
                  </a:rPr>
                  <a:t>3</a:t>
                </a:r>
              </a:p>
            </p:txBody>
          </p:sp>
          <p:cxnSp>
            <p:nvCxnSpPr>
              <p:cNvPr id="24" name="AutoShape 15"/>
              <p:cNvCxnSpPr>
                <a:stCxn id="21" idx="1"/>
                <a:endCxn id="22" idx="0"/>
              </p:cNvCxnSpPr>
              <p:nvPr/>
            </p:nvCxnSpPr>
            <p:spPr>
              <a:xfrm rot="-10800000" flipV="1">
                <a:off x="1747" y="2342"/>
                <a:ext cx="725" cy="181"/>
              </a:xfrm>
              <a:prstGeom prst="bentConnector2">
                <a:avLst/>
              </a:prstGeom>
              <a:ln w="9525" cap="flat" cmpd="sng">
                <a:solidFill>
                  <a:schemeClr val="tx1"/>
                </a:solidFill>
                <a:prstDash val="solid"/>
                <a:miter/>
                <a:headEnd type="none" w="med" len="med"/>
                <a:tailEnd type="triangle" w="med" len="med"/>
              </a:ln>
            </p:spPr>
          </p:cxnSp>
          <p:cxnSp>
            <p:nvCxnSpPr>
              <p:cNvPr id="25" name="AutoShape 16"/>
              <p:cNvCxnSpPr>
                <a:stCxn id="21" idx="3"/>
                <a:endCxn id="42" idx="0"/>
              </p:cNvCxnSpPr>
              <p:nvPr/>
            </p:nvCxnSpPr>
            <p:spPr>
              <a:xfrm>
                <a:off x="3379" y="2342"/>
                <a:ext cx="726" cy="226"/>
              </a:xfrm>
              <a:prstGeom prst="bentConnector2">
                <a:avLst/>
              </a:prstGeom>
              <a:ln w="9525" cap="flat" cmpd="sng">
                <a:solidFill>
                  <a:schemeClr val="tx1"/>
                </a:solidFill>
                <a:prstDash val="solid"/>
                <a:miter/>
                <a:headEnd type="none" w="med" len="med"/>
                <a:tailEnd type="triangle" w="med" len="med"/>
              </a:ln>
            </p:spPr>
          </p:cxnSp>
          <p:cxnSp>
            <p:nvCxnSpPr>
              <p:cNvPr id="26" name="AutoShape 17"/>
              <p:cNvCxnSpPr>
                <a:stCxn id="22" idx="3"/>
                <a:endCxn id="23" idx="0"/>
              </p:cNvCxnSpPr>
              <p:nvPr/>
            </p:nvCxnSpPr>
            <p:spPr>
              <a:xfrm>
                <a:off x="2200" y="2705"/>
                <a:ext cx="182" cy="408"/>
              </a:xfrm>
              <a:prstGeom prst="bentConnector2">
                <a:avLst/>
              </a:prstGeom>
              <a:ln w="9525" cap="flat" cmpd="sng">
                <a:solidFill>
                  <a:schemeClr val="tx1"/>
                </a:solidFill>
                <a:prstDash val="solid"/>
                <a:miter/>
                <a:headEnd type="none" w="med" len="med"/>
                <a:tailEnd type="triangle" w="med" len="med"/>
              </a:ln>
            </p:spPr>
          </p:cxnSp>
          <p:sp>
            <p:nvSpPr>
              <p:cNvPr id="27" name="AutoShape 18"/>
              <p:cNvSpPr/>
              <p:nvPr/>
            </p:nvSpPr>
            <p:spPr>
              <a:xfrm>
                <a:off x="2971" y="3113"/>
                <a:ext cx="907" cy="363"/>
              </a:xfrm>
              <a:prstGeom prst="flowChartProcess">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b="1" dirty="0">
                    <a:latin typeface="Livvic" pitchFamily="2" charset="77"/>
                    <a:ea typeface="PMingLiU" pitchFamily="18" charset="-120"/>
                  </a:rPr>
                  <a:t>False</a:t>
                </a:r>
              </a:p>
            </p:txBody>
          </p:sp>
          <p:sp>
            <p:nvSpPr>
              <p:cNvPr id="28" name="AutoShape 19"/>
              <p:cNvSpPr/>
              <p:nvPr/>
            </p:nvSpPr>
            <p:spPr>
              <a:xfrm>
                <a:off x="4332" y="3113"/>
                <a:ext cx="907" cy="363"/>
              </a:xfrm>
              <a:prstGeom prst="flowChartProcess">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b="1" dirty="0">
                    <a:latin typeface="Livvic" pitchFamily="2" charset="77"/>
                    <a:ea typeface="PMingLiU" pitchFamily="18" charset="-120"/>
                  </a:rPr>
                  <a:t>True</a:t>
                </a:r>
              </a:p>
            </p:txBody>
          </p:sp>
          <p:cxnSp>
            <p:nvCxnSpPr>
              <p:cNvPr id="29" name="AutoShape 20"/>
              <p:cNvCxnSpPr>
                <a:stCxn id="22" idx="1"/>
                <a:endCxn id="43" idx="0"/>
              </p:cNvCxnSpPr>
              <p:nvPr/>
            </p:nvCxnSpPr>
            <p:spPr>
              <a:xfrm rot="-10800000" flipV="1">
                <a:off x="1066" y="2705"/>
                <a:ext cx="227" cy="408"/>
              </a:xfrm>
              <a:prstGeom prst="bentConnector2">
                <a:avLst/>
              </a:prstGeom>
              <a:ln w="9525" cap="flat" cmpd="sng">
                <a:solidFill>
                  <a:schemeClr val="tx1"/>
                </a:solidFill>
                <a:prstDash val="solid"/>
                <a:miter/>
                <a:headEnd type="none" w="med" len="med"/>
                <a:tailEnd type="triangle" w="med" len="med"/>
              </a:ln>
            </p:spPr>
          </p:cxnSp>
          <p:cxnSp>
            <p:nvCxnSpPr>
              <p:cNvPr id="30" name="AutoShape 21"/>
              <p:cNvCxnSpPr>
                <a:stCxn id="42" idx="1"/>
                <a:endCxn id="27" idx="0"/>
              </p:cNvCxnSpPr>
              <p:nvPr/>
            </p:nvCxnSpPr>
            <p:spPr>
              <a:xfrm rot="-10800000" flipV="1">
                <a:off x="3425" y="2750"/>
                <a:ext cx="226" cy="363"/>
              </a:xfrm>
              <a:prstGeom prst="bentConnector2">
                <a:avLst/>
              </a:prstGeom>
              <a:ln w="9525" cap="flat" cmpd="sng">
                <a:solidFill>
                  <a:schemeClr val="tx1"/>
                </a:solidFill>
                <a:prstDash val="solid"/>
                <a:miter/>
                <a:headEnd type="none" w="med" len="med"/>
                <a:tailEnd type="triangle" w="med" len="med"/>
              </a:ln>
            </p:spPr>
          </p:cxnSp>
          <p:cxnSp>
            <p:nvCxnSpPr>
              <p:cNvPr id="31" name="AutoShape 22"/>
              <p:cNvCxnSpPr>
                <a:stCxn id="23" idx="1"/>
                <a:endCxn id="44" idx="0"/>
              </p:cNvCxnSpPr>
              <p:nvPr/>
            </p:nvCxnSpPr>
            <p:spPr>
              <a:xfrm rot="-10800000" flipV="1">
                <a:off x="1701" y="3295"/>
                <a:ext cx="227" cy="407"/>
              </a:xfrm>
              <a:prstGeom prst="bentConnector2">
                <a:avLst/>
              </a:prstGeom>
              <a:ln w="9525" cap="flat" cmpd="sng">
                <a:solidFill>
                  <a:schemeClr val="tx1"/>
                </a:solidFill>
                <a:prstDash val="solid"/>
                <a:miter/>
                <a:headEnd type="none" w="med" len="med"/>
                <a:tailEnd type="triangle" w="med" len="med"/>
              </a:ln>
            </p:spPr>
          </p:cxnSp>
          <p:cxnSp>
            <p:nvCxnSpPr>
              <p:cNvPr id="32" name="AutoShape 23"/>
              <p:cNvCxnSpPr>
                <a:stCxn id="42" idx="3"/>
                <a:endCxn id="28" idx="0"/>
              </p:cNvCxnSpPr>
              <p:nvPr/>
            </p:nvCxnSpPr>
            <p:spPr>
              <a:xfrm>
                <a:off x="4558" y="2750"/>
                <a:ext cx="228" cy="363"/>
              </a:xfrm>
              <a:prstGeom prst="bentConnector2">
                <a:avLst/>
              </a:prstGeom>
              <a:ln w="9525" cap="flat" cmpd="sng">
                <a:solidFill>
                  <a:schemeClr val="tx1"/>
                </a:solidFill>
                <a:prstDash val="solid"/>
                <a:miter/>
                <a:headEnd type="none" w="med" len="med"/>
                <a:tailEnd type="triangle" w="med" len="med"/>
              </a:ln>
            </p:spPr>
          </p:cxnSp>
          <p:cxnSp>
            <p:nvCxnSpPr>
              <p:cNvPr id="33" name="AutoShape 24"/>
              <p:cNvCxnSpPr>
                <a:stCxn id="23" idx="3"/>
                <a:endCxn id="45" idx="0"/>
              </p:cNvCxnSpPr>
              <p:nvPr/>
            </p:nvCxnSpPr>
            <p:spPr>
              <a:xfrm>
                <a:off x="2835" y="3295"/>
                <a:ext cx="227" cy="407"/>
              </a:xfrm>
              <a:prstGeom prst="bentConnector2">
                <a:avLst/>
              </a:prstGeom>
              <a:ln w="9525" cap="flat" cmpd="sng">
                <a:solidFill>
                  <a:schemeClr val="tx1"/>
                </a:solidFill>
                <a:prstDash val="solid"/>
                <a:miter/>
                <a:headEnd type="none" w="med" len="med"/>
                <a:tailEnd type="triangle" w="med" len="med"/>
              </a:ln>
            </p:spPr>
          </p:cxnSp>
          <p:sp>
            <p:nvSpPr>
              <p:cNvPr id="34" name="Rectangle 25"/>
              <p:cNvSpPr/>
              <p:nvPr/>
            </p:nvSpPr>
            <p:spPr>
              <a:xfrm>
                <a:off x="1973" y="2160"/>
                <a:ext cx="318" cy="136"/>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latin typeface="Livvic" pitchFamily="2" charset="77"/>
                    <a:ea typeface="PMingLiU" pitchFamily="18" charset="-120"/>
                  </a:rPr>
                  <a:t>Yes</a:t>
                </a:r>
              </a:p>
            </p:txBody>
          </p:sp>
          <p:sp>
            <p:nvSpPr>
              <p:cNvPr id="35" name="Rectangle 26"/>
              <p:cNvSpPr/>
              <p:nvPr/>
            </p:nvSpPr>
            <p:spPr>
              <a:xfrm>
                <a:off x="975" y="2523"/>
                <a:ext cx="318" cy="136"/>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latin typeface="Livvic" pitchFamily="2" charset="77"/>
                    <a:ea typeface="PMingLiU" pitchFamily="18" charset="-120"/>
                  </a:rPr>
                  <a:t>Yes</a:t>
                </a:r>
              </a:p>
            </p:txBody>
          </p:sp>
          <p:sp>
            <p:nvSpPr>
              <p:cNvPr id="36" name="Rectangle 27"/>
              <p:cNvSpPr/>
              <p:nvPr/>
            </p:nvSpPr>
            <p:spPr>
              <a:xfrm>
                <a:off x="3334" y="2568"/>
                <a:ext cx="318" cy="136"/>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latin typeface="Livvic" pitchFamily="2" charset="77"/>
                    <a:ea typeface="PMingLiU" pitchFamily="18" charset="-120"/>
                  </a:rPr>
                  <a:t>Yes</a:t>
                </a:r>
              </a:p>
            </p:txBody>
          </p:sp>
          <p:sp>
            <p:nvSpPr>
              <p:cNvPr id="37" name="Rectangle 28"/>
              <p:cNvSpPr/>
              <p:nvPr/>
            </p:nvSpPr>
            <p:spPr>
              <a:xfrm>
                <a:off x="3515" y="2160"/>
                <a:ext cx="318" cy="136"/>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latin typeface="Livvic" pitchFamily="2" charset="77"/>
                    <a:ea typeface="PMingLiU" pitchFamily="18" charset="-120"/>
                  </a:rPr>
                  <a:t>No</a:t>
                </a:r>
              </a:p>
            </p:txBody>
          </p:sp>
          <p:sp>
            <p:nvSpPr>
              <p:cNvPr id="38" name="Rectangle 29"/>
              <p:cNvSpPr/>
              <p:nvPr/>
            </p:nvSpPr>
            <p:spPr>
              <a:xfrm>
                <a:off x="2200" y="2523"/>
                <a:ext cx="318" cy="136"/>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latin typeface="Livvic" pitchFamily="2" charset="77"/>
                    <a:ea typeface="PMingLiU" pitchFamily="18" charset="-120"/>
                  </a:rPr>
                  <a:t>No</a:t>
                </a:r>
              </a:p>
            </p:txBody>
          </p:sp>
          <p:sp>
            <p:nvSpPr>
              <p:cNvPr id="39" name="Rectangle 30"/>
              <p:cNvSpPr/>
              <p:nvPr/>
            </p:nvSpPr>
            <p:spPr>
              <a:xfrm>
                <a:off x="4558" y="2568"/>
                <a:ext cx="318" cy="136"/>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latin typeface="Livvic" pitchFamily="2" charset="77"/>
                    <a:ea typeface="PMingLiU" pitchFamily="18" charset="-120"/>
                  </a:rPr>
                  <a:t>No</a:t>
                </a:r>
              </a:p>
            </p:txBody>
          </p:sp>
          <p:sp>
            <p:nvSpPr>
              <p:cNvPr id="40" name="Rectangle 31"/>
              <p:cNvSpPr/>
              <p:nvPr/>
            </p:nvSpPr>
            <p:spPr>
              <a:xfrm>
                <a:off x="2835" y="3113"/>
                <a:ext cx="318" cy="136"/>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latin typeface="Livvic" pitchFamily="2" charset="77"/>
                    <a:ea typeface="PMingLiU" pitchFamily="18" charset="-120"/>
                  </a:rPr>
                  <a:t>No</a:t>
                </a:r>
              </a:p>
            </p:txBody>
          </p:sp>
          <p:sp>
            <p:nvSpPr>
              <p:cNvPr id="41" name="Rectangle 32"/>
              <p:cNvSpPr/>
              <p:nvPr/>
            </p:nvSpPr>
            <p:spPr>
              <a:xfrm>
                <a:off x="1610" y="3113"/>
                <a:ext cx="318" cy="136"/>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dirty="0">
                    <a:latin typeface="Livvic" pitchFamily="2" charset="77"/>
                    <a:ea typeface="PMingLiU" pitchFamily="18" charset="-120"/>
                  </a:rPr>
                  <a:t>Yes</a:t>
                </a:r>
              </a:p>
            </p:txBody>
          </p:sp>
          <p:sp>
            <p:nvSpPr>
              <p:cNvPr id="42" name="AutoShape 33"/>
              <p:cNvSpPr/>
              <p:nvPr/>
            </p:nvSpPr>
            <p:spPr>
              <a:xfrm>
                <a:off x="3651" y="2568"/>
                <a:ext cx="907" cy="363"/>
              </a:xfrm>
              <a:prstGeom prst="flowChart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b="1" dirty="0">
                    <a:solidFill>
                      <a:schemeClr val="tx1"/>
                    </a:solidFill>
                    <a:latin typeface="Livvic" pitchFamily="2" charset="77"/>
                    <a:ea typeface="PMingLiU" pitchFamily="18" charset="-120"/>
                  </a:rPr>
                  <a:t>Score</a:t>
                </a:r>
                <a:r>
                  <a:rPr lang="en-US" altLang="zh-TW" sz="1800" b="1" baseline="-25000" dirty="0">
                    <a:solidFill>
                      <a:schemeClr val="tx1"/>
                    </a:solidFill>
                    <a:latin typeface="Livvic" pitchFamily="2" charset="77"/>
                    <a:ea typeface="PMingLiU" pitchFamily="18" charset="-120"/>
                  </a:rPr>
                  <a:t>2</a:t>
                </a:r>
                <a:r>
                  <a:rPr lang="en-US" altLang="zh-TW" sz="1800" b="1" dirty="0">
                    <a:solidFill>
                      <a:schemeClr val="tx1"/>
                    </a:solidFill>
                    <a:latin typeface="Livvic" pitchFamily="2" charset="77"/>
                    <a:ea typeface="PMingLiU" pitchFamily="18" charset="-120"/>
                  </a:rPr>
                  <a:t> &gt; t</a:t>
                </a:r>
                <a:r>
                  <a:rPr lang="en-US" altLang="zh-TW" sz="1800" b="1" baseline="-25000" dirty="0">
                    <a:solidFill>
                      <a:schemeClr val="tx1"/>
                    </a:solidFill>
                    <a:latin typeface="Livvic" pitchFamily="2" charset="77"/>
                    <a:ea typeface="PMingLiU" pitchFamily="18" charset="-120"/>
                  </a:rPr>
                  <a:t>2</a:t>
                </a:r>
              </a:p>
            </p:txBody>
          </p:sp>
          <p:sp>
            <p:nvSpPr>
              <p:cNvPr id="43" name="AutoShape 34"/>
              <p:cNvSpPr/>
              <p:nvPr/>
            </p:nvSpPr>
            <p:spPr>
              <a:xfrm>
                <a:off x="612" y="3113"/>
                <a:ext cx="907" cy="363"/>
              </a:xfrm>
              <a:prstGeom prst="flowChartProcess">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b="1" dirty="0">
                    <a:latin typeface="Livvic" pitchFamily="2" charset="77"/>
                    <a:ea typeface="PMingLiU" pitchFamily="18" charset="-120"/>
                  </a:rPr>
                  <a:t>False</a:t>
                </a:r>
              </a:p>
            </p:txBody>
          </p:sp>
          <p:sp>
            <p:nvSpPr>
              <p:cNvPr id="44" name="AutoShape 35"/>
              <p:cNvSpPr/>
              <p:nvPr/>
            </p:nvSpPr>
            <p:spPr>
              <a:xfrm>
                <a:off x="1247" y="3702"/>
                <a:ext cx="907" cy="363"/>
              </a:xfrm>
              <a:prstGeom prst="flowChartProcess">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b="1" dirty="0">
                    <a:latin typeface="Livvic" pitchFamily="2" charset="77"/>
                    <a:ea typeface="PMingLiU" pitchFamily="18" charset="-120"/>
                  </a:rPr>
                  <a:t>False</a:t>
                </a:r>
              </a:p>
            </p:txBody>
          </p:sp>
          <p:sp>
            <p:nvSpPr>
              <p:cNvPr id="45" name="AutoShape 36"/>
              <p:cNvSpPr/>
              <p:nvPr/>
            </p:nvSpPr>
            <p:spPr>
              <a:xfrm>
                <a:off x="2608" y="3702"/>
                <a:ext cx="907" cy="363"/>
              </a:xfrm>
              <a:prstGeom prst="flowChartProcess">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b="1" dirty="0">
                    <a:latin typeface="Livvic" pitchFamily="2" charset="77"/>
                    <a:ea typeface="PMingLiU" pitchFamily="18" charset="-120"/>
                  </a:rPr>
                  <a:t>True</a:t>
                </a:r>
              </a:p>
            </p:txBody>
          </p:sp>
          <p:sp>
            <p:nvSpPr>
              <p:cNvPr id="46" name="AutoShape 13"/>
              <p:cNvSpPr/>
              <p:nvPr/>
            </p:nvSpPr>
            <p:spPr>
              <a:xfrm>
                <a:off x="1293" y="2523"/>
                <a:ext cx="907" cy="363"/>
              </a:xfrm>
              <a:prstGeom prst="flowChartProcess">
                <a:avLst/>
              </a:prstGeom>
              <a:gradFill rotWithShape="1">
                <a:gsLst>
                  <a:gs pos="0">
                    <a:schemeClr val="tx1"/>
                  </a:gs>
                  <a:gs pos="100000">
                    <a:srgbClr val="FF66FF"/>
                  </a:gs>
                </a:gsLst>
                <a:lin ang="2700000" scaled="1"/>
                <a:tileRect/>
              </a:gra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b="1" dirty="0">
                    <a:solidFill>
                      <a:srgbClr val="6600FF"/>
                    </a:solidFill>
                    <a:latin typeface="Livvic" pitchFamily="2" charset="77"/>
                    <a:ea typeface="PMingLiU" pitchFamily="18" charset="-120"/>
                  </a:rPr>
                  <a:t>Score</a:t>
                </a:r>
                <a:r>
                  <a:rPr lang="en-US" altLang="zh-TW" sz="1800" b="1" baseline="-25000" dirty="0">
                    <a:solidFill>
                      <a:srgbClr val="6600FF"/>
                    </a:solidFill>
                    <a:latin typeface="Livvic" pitchFamily="2" charset="77"/>
                    <a:ea typeface="PMingLiU" pitchFamily="18" charset="-120"/>
                  </a:rPr>
                  <a:t>2</a:t>
                </a:r>
                <a:r>
                  <a:rPr lang="en-US" altLang="zh-TW" sz="1800" b="1" dirty="0">
                    <a:solidFill>
                      <a:srgbClr val="6600FF"/>
                    </a:solidFill>
                    <a:latin typeface="Livvic" pitchFamily="2" charset="77"/>
                    <a:ea typeface="PMingLiU" pitchFamily="18" charset="-120"/>
                  </a:rPr>
                  <a:t> &gt; t</a:t>
                </a:r>
                <a:r>
                  <a:rPr lang="en-US" altLang="zh-TW" sz="1800" b="1" baseline="-25000" dirty="0">
                    <a:solidFill>
                      <a:srgbClr val="6600FF"/>
                    </a:solidFill>
                    <a:latin typeface="Livvic" pitchFamily="2" charset="77"/>
                    <a:ea typeface="PMingLiU" pitchFamily="18" charset="-120"/>
                  </a:rPr>
                  <a:t>2</a:t>
                </a:r>
                <a:endParaRPr lang="en-US" altLang="zh-TW" sz="1800" b="1" dirty="0">
                  <a:solidFill>
                    <a:srgbClr val="6600FF"/>
                  </a:solidFill>
                  <a:latin typeface="Livvic" pitchFamily="2" charset="77"/>
                  <a:ea typeface="PMingLiU" pitchFamily="18" charset="-120"/>
                </a:endParaRPr>
              </a:p>
            </p:txBody>
          </p:sp>
          <p:sp>
            <p:nvSpPr>
              <p:cNvPr id="47" name="AutoShape 14"/>
              <p:cNvSpPr/>
              <p:nvPr/>
            </p:nvSpPr>
            <p:spPr>
              <a:xfrm>
                <a:off x="1928" y="3113"/>
                <a:ext cx="907" cy="363"/>
              </a:xfrm>
              <a:prstGeom prst="flowChart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b="1" dirty="0">
                    <a:solidFill>
                      <a:schemeClr val="tx1"/>
                    </a:solidFill>
                    <a:latin typeface="Livvic" pitchFamily="2" charset="77"/>
                    <a:ea typeface="PMingLiU" pitchFamily="18" charset="-120"/>
                  </a:rPr>
                  <a:t>Score</a:t>
                </a:r>
                <a:r>
                  <a:rPr lang="en-US" altLang="zh-TW" sz="1800" b="1" baseline="-25000" dirty="0">
                    <a:solidFill>
                      <a:schemeClr val="tx1"/>
                    </a:solidFill>
                    <a:latin typeface="Livvic" pitchFamily="2" charset="77"/>
                    <a:ea typeface="PMingLiU" pitchFamily="18" charset="-120"/>
                  </a:rPr>
                  <a:t>3</a:t>
                </a:r>
                <a:r>
                  <a:rPr lang="en-US" altLang="zh-TW" sz="1800" b="1" dirty="0">
                    <a:solidFill>
                      <a:schemeClr val="tx1"/>
                    </a:solidFill>
                    <a:latin typeface="Livvic" pitchFamily="2" charset="77"/>
                    <a:ea typeface="PMingLiU" pitchFamily="18" charset="-120"/>
                  </a:rPr>
                  <a:t> &gt; t</a:t>
                </a:r>
                <a:r>
                  <a:rPr lang="en-US" altLang="zh-TW" sz="1800" b="1" baseline="-25000" dirty="0">
                    <a:solidFill>
                      <a:schemeClr val="tx1"/>
                    </a:solidFill>
                    <a:latin typeface="Livvic" pitchFamily="2" charset="77"/>
                    <a:ea typeface="PMingLiU" pitchFamily="18" charset="-120"/>
                  </a:rPr>
                  <a:t>3</a:t>
                </a:r>
              </a:p>
            </p:txBody>
          </p:sp>
          <p:sp>
            <p:nvSpPr>
              <p:cNvPr id="48" name="AutoShape 13"/>
              <p:cNvSpPr/>
              <p:nvPr/>
            </p:nvSpPr>
            <p:spPr>
              <a:xfrm>
                <a:off x="1293" y="2523"/>
                <a:ext cx="907" cy="363"/>
              </a:xfrm>
              <a:prstGeom prst="flowChartProcess">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TW" sz="1800" b="1" dirty="0">
                    <a:solidFill>
                      <a:schemeClr val="tx1"/>
                    </a:solidFill>
                    <a:latin typeface="Livvic" pitchFamily="2" charset="77"/>
                    <a:ea typeface="PMingLiU" pitchFamily="18" charset="-120"/>
                  </a:rPr>
                  <a:t>Score</a:t>
                </a:r>
                <a:r>
                  <a:rPr lang="en-US" altLang="zh-TW" sz="1800" b="1" baseline="-25000" dirty="0">
                    <a:solidFill>
                      <a:schemeClr val="tx1"/>
                    </a:solidFill>
                    <a:latin typeface="Livvic" pitchFamily="2" charset="77"/>
                    <a:ea typeface="PMingLiU" pitchFamily="18" charset="-120"/>
                  </a:rPr>
                  <a:t>2</a:t>
                </a:r>
                <a:r>
                  <a:rPr lang="en-US" altLang="zh-TW" sz="1800" b="1" dirty="0">
                    <a:solidFill>
                      <a:schemeClr val="tx1"/>
                    </a:solidFill>
                    <a:latin typeface="Livvic" pitchFamily="2" charset="77"/>
                    <a:ea typeface="PMingLiU" pitchFamily="18" charset="-120"/>
                  </a:rPr>
                  <a:t> &gt; t</a:t>
                </a:r>
                <a:r>
                  <a:rPr lang="en-US" altLang="zh-TW" sz="1800" b="1" baseline="-25000" dirty="0">
                    <a:solidFill>
                      <a:schemeClr val="tx1"/>
                    </a:solidFill>
                    <a:latin typeface="Livvic" pitchFamily="2" charset="77"/>
                    <a:ea typeface="PMingLiU" pitchFamily="18" charset="-120"/>
                  </a:rPr>
                  <a:t>2</a:t>
                </a:r>
              </a:p>
            </p:txBody>
          </p:sp>
        </p:grpSp>
      </p:gr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grpSp>
        <p:nvGrpSpPr>
          <p:cNvPr id="6" name="PA-组合 5"/>
          <p:cNvGrpSpPr/>
          <p:nvPr>
            <p:custDataLst>
              <p:tags r:id="rId2"/>
            </p:custDataLst>
          </p:nvPr>
        </p:nvGrpSpPr>
        <p:grpSpPr>
          <a:xfrm>
            <a:off x="4589145" y="2229485"/>
            <a:ext cx="3013710" cy="2399030"/>
            <a:chOff x="7422" y="2990"/>
            <a:chExt cx="4746" cy="3778"/>
          </a:xfrm>
        </p:grpSpPr>
        <p:sp>
          <p:nvSpPr>
            <p:cNvPr id="27" name="PA-文本框 26"/>
            <p:cNvSpPr txBox="1"/>
            <p:nvPr>
              <p:custDataLst>
                <p:tags r:id="rId3"/>
              </p:custDataLst>
            </p:nvPr>
          </p:nvSpPr>
          <p:spPr>
            <a:xfrm>
              <a:off x="7632" y="3922"/>
              <a:ext cx="4328" cy="1016"/>
            </a:xfrm>
            <a:prstGeom prst="rect">
              <a:avLst/>
            </a:prstGeom>
            <a:noFill/>
          </p:spPr>
          <p:txBody>
            <a:bodyPr wrap="none" rtlCol="0">
              <a:spAutoFit/>
              <a:scene3d>
                <a:camera prst="orthographicFront"/>
                <a:lightRig rig="threePt" dir="t"/>
              </a:scene3d>
              <a:sp3d contourW="12700"/>
            </a:bodyPr>
            <a:lstStyle/>
            <a:p>
              <a:pPr algn="ctr"/>
              <a:r>
                <a:rPr lang="en-US" altLang="zh-CN" sz="3600" dirty="0">
                  <a:solidFill>
                    <a:srgbClr val="6F6B9D"/>
                  </a:solidFill>
                  <a:latin typeface="Livvic" pitchFamily="2" charset="77"/>
                  <a:ea typeface="Arial" panose="020B0604020202020204" pitchFamily="34" charset="0"/>
                  <a:cs typeface="+mn-ea"/>
                  <a:sym typeface="+mn-lt"/>
                </a:rPr>
                <a:t>Pros &amp; Cons</a:t>
              </a:r>
            </a:p>
          </p:txBody>
        </p:sp>
        <p:sp>
          <p:nvSpPr>
            <p:cNvPr id="28" name="PA-文本框 27"/>
            <p:cNvSpPr txBox="1"/>
            <p:nvPr>
              <p:custDataLst>
                <p:tags r:id="rId4"/>
              </p:custDataLst>
            </p:nvPr>
          </p:nvSpPr>
          <p:spPr>
            <a:xfrm>
              <a:off x="7422" y="5266"/>
              <a:ext cx="4746" cy="434"/>
            </a:xfrm>
            <a:prstGeom prst="rect">
              <a:avLst/>
            </a:prstGeom>
            <a:noFill/>
          </p:spPr>
          <p:txBody>
            <a:bodyPr wrap="square" rtlCol="0">
              <a:spAutoFit/>
              <a:scene3d>
                <a:camera prst="orthographicFront"/>
                <a:lightRig rig="threePt" dir="t"/>
              </a:scene3d>
              <a:sp3d contourW="12700"/>
            </a:bodyPr>
            <a:lstStyle/>
            <a:p>
              <a:pPr algn="ctr">
                <a:spcBef>
                  <a:spcPct val="0"/>
                </a:spcBef>
                <a:buNone/>
              </a:pPr>
              <a:r>
                <a:rPr lang="en-US" altLang="zh-CN" sz="1200" dirty="0">
                  <a:solidFill>
                    <a:schemeClr val="tx1">
                      <a:lumMod val="65000"/>
                      <a:lumOff val="35000"/>
                    </a:schemeClr>
                  </a:solidFill>
                  <a:latin typeface="Livvic" pitchFamily="2" charset="77"/>
                  <a:cs typeface="+mn-ea"/>
                  <a:sym typeface="+mn-lt"/>
                </a:rPr>
                <a:t>Speaker: Nguyễn Sơn Tùng</a:t>
              </a:r>
            </a:p>
          </p:txBody>
        </p:sp>
        <p:cxnSp>
          <p:nvCxnSpPr>
            <p:cNvPr id="4" name="PA-直接连接符 2"/>
            <p:cNvCxnSpPr/>
            <p:nvPr>
              <p:custDataLst>
                <p:tags r:id="rId5"/>
              </p:custDataLst>
            </p:nvPr>
          </p:nvCxnSpPr>
          <p:spPr>
            <a:xfrm>
              <a:off x="8983" y="6768"/>
              <a:ext cx="1440" cy="0"/>
            </a:xfrm>
            <a:prstGeom prst="line">
              <a:avLst/>
            </a:prstGeom>
            <a:ln w="38100">
              <a:solidFill>
                <a:srgbClr val="6F6B9D"/>
              </a:solidFill>
            </a:ln>
          </p:spPr>
          <p:style>
            <a:lnRef idx="1">
              <a:schemeClr val="accent1"/>
            </a:lnRef>
            <a:fillRef idx="0">
              <a:schemeClr val="accent1"/>
            </a:fillRef>
            <a:effectRef idx="0">
              <a:schemeClr val="accent1"/>
            </a:effectRef>
            <a:fontRef idx="minor">
              <a:schemeClr val="tx1"/>
            </a:fontRef>
          </p:style>
        </p:cxnSp>
        <p:sp>
          <p:nvSpPr>
            <p:cNvPr id="5" name="PA-文本框 3"/>
            <p:cNvSpPr txBox="1"/>
            <p:nvPr>
              <p:custDataLst>
                <p:tags r:id="rId6"/>
              </p:custDataLst>
            </p:nvPr>
          </p:nvSpPr>
          <p:spPr>
            <a:xfrm>
              <a:off x="8687" y="2990"/>
              <a:ext cx="2226" cy="72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85000"/>
                      <a:lumOff val="15000"/>
                    </a:schemeClr>
                  </a:solidFill>
                  <a:latin typeface="Livvic" pitchFamily="2" charset="77"/>
                  <a:cs typeface="+mn-ea"/>
                  <a:sym typeface="+mn-lt"/>
                </a:rPr>
                <a:t>PART 03</a:t>
              </a:r>
              <a:endParaRPr lang="zh-CN" altLang="en-US" sz="2400" b="1" dirty="0">
                <a:solidFill>
                  <a:schemeClr val="tx1">
                    <a:lumMod val="85000"/>
                    <a:lumOff val="15000"/>
                  </a:schemeClr>
                </a:solidFill>
                <a:latin typeface="Livvic" pitchFamily="2" charset="77"/>
                <a:cs typeface="+mn-ea"/>
                <a:sym typeface="+mn-lt"/>
              </a:endParaRPr>
            </a:p>
          </p:txBody>
        </p:sp>
      </p:gr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1"/>
          <a:stretch>
            <a:fillRect/>
          </a:stretch>
        </a:blipFill>
        <a:effectLst/>
      </p:bgPr>
    </p:bg>
    <p:spTree>
      <p:nvGrpSpPr>
        <p:cNvPr id="1" name=""/>
        <p:cNvGrpSpPr/>
        <p:nvPr/>
      </p:nvGrpSpPr>
      <p:grpSpPr>
        <a:xfrm>
          <a:off x="0" y="0"/>
          <a:ext cx="0" cy="0"/>
          <a:chOff x="0" y="0"/>
          <a:chExt cx="0" cy="0"/>
        </a:xfrm>
      </p:grpSpPr>
      <p:sp>
        <p:nvSpPr>
          <p:cNvPr id="10" name="PA-六边形 9"/>
          <p:cNvSpPr/>
          <p:nvPr>
            <p:custDataLst>
              <p:tags r:id="rId2"/>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cs typeface="+mn-ea"/>
              <a:sym typeface="+mn-lt"/>
            </a:endParaRPr>
          </a:p>
        </p:txBody>
      </p:sp>
      <p:sp>
        <p:nvSpPr>
          <p:cNvPr id="4" name="PA-文本框 1"/>
          <p:cNvSpPr txBox="1"/>
          <p:nvPr>
            <p:custDataLst>
              <p:tags r:id="rId3"/>
            </p:custDataLst>
          </p:nvPr>
        </p:nvSpPr>
        <p:spPr>
          <a:xfrm>
            <a:off x="333693" y="650875"/>
            <a:ext cx="500380" cy="368300"/>
          </a:xfrm>
          <a:prstGeom prst="rect">
            <a:avLst/>
          </a:prstGeom>
          <a:noFill/>
        </p:spPr>
        <p:txBody>
          <a:bodyPr wrap="none" rtlCol="0">
            <a:spAutoFit/>
            <a:scene3d>
              <a:camera prst="orthographicFront"/>
              <a:lightRig rig="threePt" dir="t"/>
            </a:scene3d>
            <a:sp3d contourW="12700"/>
          </a:bodyPr>
          <a:lstStyle/>
          <a:p>
            <a:r>
              <a:rPr lang="en-US" altLang="zh-CN" dirty="0">
                <a:solidFill>
                  <a:schemeClr val="bg1"/>
                </a:solidFill>
                <a:latin typeface="Livvic" pitchFamily="2" charset="77"/>
                <a:cs typeface="+mn-ea"/>
                <a:sym typeface="+mn-lt"/>
              </a:rPr>
              <a:t>03.</a:t>
            </a:r>
          </a:p>
        </p:txBody>
      </p:sp>
      <p:sp>
        <p:nvSpPr>
          <p:cNvPr id="5" name="PA-文本框 2"/>
          <p:cNvSpPr txBox="1"/>
          <p:nvPr>
            <p:custDataLst>
              <p:tags r:id="rId4"/>
            </p:custDataLst>
          </p:nvPr>
        </p:nvSpPr>
        <p:spPr>
          <a:xfrm>
            <a:off x="834208" y="666433"/>
            <a:ext cx="690880" cy="337185"/>
          </a:xfrm>
          <a:prstGeom prst="rect">
            <a:avLst/>
          </a:prstGeom>
          <a:noFill/>
        </p:spPr>
        <p:txBody>
          <a:bodyPr wrap="none" rtlCol="0">
            <a:spAutoFit/>
            <a:scene3d>
              <a:camera prst="orthographicFront"/>
              <a:lightRig rig="threePt" dir="t"/>
            </a:scene3d>
            <a:sp3d contourW="12700"/>
          </a:bodyPr>
          <a:lstStyle/>
          <a:p>
            <a:r>
              <a:rPr lang="en-US" altLang="zh-CN" sz="1600" b="1" dirty="0">
                <a:solidFill>
                  <a:schemeClr val="tx1">
                    <a:lumMod val="85000"/>
                    <a:lumOff val="15000"/>
                  </a:schemeClr>
                </a:solidFill>
                <a:latin typeface="Livvic" pitchFamily="2" charset="77"/>
                <a:cs typeface="+mn-ea"/>
                <a:sym typeface="+mn-lt"/>
              </a:rPr>
              <a:t>Pros </a:t>
            </a:r>
          </a:p>
        </p:txBody>
      </p:sp>
      <p:sp>
        <p:nvSpPr>
          <p:cNvPr id="2" name="PA-矩形 1"/>
          <p:cNvSpPr/>
          <p:nvPr>
            <p:custDataLst>
              <p:tags r:id="rId5"/>
            </p:custDataLst>
          </p:nvPr>
        </p:nvSpPr>
        <p:spPr>
          <a:xfrm>
            <a:off x="996203" y="1898923"/>
            <a:ext cx="4863582" cy="1728192"/>
          </a:xfrm>
          <a:prstGeom prst="rect">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endParaRPr>
          </a:p>
        </p:txBody>
      </p:sp>
      <p:sp>
        <p:nvSpPr>
          <p:cNvPr id="3" name="PA-矩形 6"/>
          <p:cNvSpPr/>
          <p:nvPr>
            <p:custDataLst>
              <p:tags r:id="rId6"/>
            </p:custDataLst>
          </p:nvPr>
        </p:nvSpPr>
        <p:spPr>
          <a:xfrm>
            <a:off x="6324795" y="3987155"/>
            <a:ext cx="4863582" cy="1728192"/>
          </a:xfrm>
          <a:prstGeom prst="rect">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endParaRPr>
          </a:p>
        </p:txBody>
      </p:sp>
      <p:sp>
        <p:nvSpPr>
          <p:cNvPr id="9" name="PA-文本框 8"/>
          <p:cNvSpPr txBox="1"/>
          <p:nvPr>
            <p:custDataLst>
              <p:tags r:id="rId7"/>
            </p:custDataLst>
          </p:nvPr>
        </p:nvSpPr>
        <p:spPr>
          <a:xfrm>
            <a:off x="5176722" y="3103895"/>
            <a:ext cx="614271" cy="523220"/>
          </a:xfrm>
          <a:prstGeom prst="rect">
            <a:avLst/>
          </a:prstGeom>
          <a:noFill/>
        </p:spPr>
        <p:txBody>
          <a:bodyPr wrap="none" rtlCol="0">
            <a:spAutoFit/>
          </a:bodyPr>
          <a:lstStyle/>
          <a:p>
            <a:r>
              <a:rPr lang="en-US" altLang="zh-CN" sz="2800" b="1" dirty="0">
                <a:solidFill>
                  <a:schemeClr val="bg1"/>
                </a:solidFill>
                <a:latin typeface="Livvic" pitchFamily="2" charset="77"/>
                <a:cs typeface="Arial" panose="020B0604020202020204" pitchFamily="34" charset="0"/>
              </a:rPr>
              <a:t>01</a:t>
            </a:r>
          </a:p>
        </p:txBody>
      </p:sp>
      <p:sp>
        <p:nvSpPr>
          <p:cNvPr id="6" name="PA-文本框 9"/>
          <p:cNvSpPr txBox="1"/>
          <p:nvPr>
            <p:custDataLst>
              <p:tags r:id="rId8"/>
            </p:custDataLst>
          </p:nvPr>
        </p:nvSpPr>
        <p:spPr>
          <a:xfrm>
            <a:off x="6339974" y="4005298"/>
            <a:ext cx="614271" cy="523220"/>
          </a:xfrm>
          <a:prstGeom prst="rect">
            <a:avLst/>
          </a:prstGeom>
          <a:noFill/>
        </p:spPr>
        <p:txBody>
          <a:bodyPr wrap="none" rtlCol="0">
            <a:spAutoFit/>
          </a:bodyPr>
          <a:lstStyle/>
          <a:p>
            <a:r>
              <a:rPr lang="en-US" altLang="zh-CN" sz="2800" b="1" dirty="0">
                <a:solidFill>
                  <a:schemeClr val="bg1"/>
                </a:solidFill>
                <a:latin typeface="Livvic" pitchFamily="2" charset="77"/>
                <a:cs typeface="Arial" panose="020B0604020202020204" pitchFamily="34" charset="0"/>
              </a:rPr>
              <a:t>04</a:t>
            </a:r>
          </a:p>
        </p:txBody>
      </p:sp>
      <p:sp>
        <p:nvSpPr>
          <p:cNvPr id="11" name="PA-文本框 10"/>
          <p:cNvSpPr txBox="1"/>
          <p:nvPr>
            <p:custDataLst>
              <p:tags r:id="rId9"/>
            </p:custDataLst>
          </p:nvPr>
        </p:nvSpPr>
        <p:spPr>
          <a:xfrm>
            <a:off x="6339974" y="3103895"/>
            <a:ext cx="614271" cy="523220"/>
          </a:xfrm>
          <a:prstGeom prst="rect">
            <a:avLst/>
          </a:prstGeom>
          <a:solidFill>
            <a:srgbClr val="6F6B9D"/>
          </a:solidFill>
        </p:spPr>
        <p:txBody>
          <a:bodyPr wrap="none" rtlCol="0">
            <a:spAutoFit/>
          </a:bodyPr>
          <a:lstStyle/>
          <a:p>
            <a:r>
              <a:rPr lang="en-US" altLang="zh-CN" sz="2800" b="1" dirty="0">
                <a:solidFill>
                  <a:schemeClr val="bg1"/>
                </a:solidFill>
                <a:latin typeface="Livvic" pitchFamily="2" charset="77"/>
                <a:cs typeface="Arial" panose="020B0604020202020204" pitchFamily="34" charset="0"/>
              </a:rPr>
              <a:t>02</a:t>
            </a:r>
          </a:p>
        </p:txBody>
      </p:sp>
      <p:sp>
        <p:nvSpPr>
          <p:cNvPr id="12" name="PA-文本框 11"/>
          <p:cNvSpPr txBox="1"/>
          <p:nvPr>
            <p:custDataLst>
              <p:tags r:id="rId10"/>
            </p:custDataLst>
          </p:nvPr>
        </p:nvSpPr>
        <p:spPr>
          <a:xfrm>
            <a:off x="5202360" y="3987155"/>
            <a:ext cx="614271" cy="523220"/>
          </a:xfrm>
          <a:prstGeom prst="rect">
            <a:avLst/>
          </a:prstGeom>
          <a:solidFill>
            <a:srgbClr val="6F6B9D"/>
          </a:solidFill>
        </p:spPr>
        <p:txBody>
          <a:bodyPr wrap="none" rtlCol="0">
            <a:spAutoFit/>
          </a:bodyPr>
          <a:lstStyle/>
          <a:p>
            <a:r>
              <a:rPr lang="en-US" altLang="zh-CN" sz="2800" b="1" dirty="0">
                <a:solidFill>
                  <a:schemeClr val="bg1"/>
                </a:solidFill>
                <a:latin typeface="Livvic" pitchFamily="2" charset="77"/>
                <a:cs typeface="Arial" panose="020B0604020202020204" pitchFamily="34" charset="0"/>
              </a:rPr>
              <a:t>03</a:t>
            </a:r>
          </a:p>
        </p:txBody>
      </p:sp>
      <p:sp>
        <p:nvSpPr>
          <p:cNvPr id="13" name="PA-文本框 12"/>
          <p:cNvSpPr txBox="1"/>
          <p:nvPr>
            <p:custDataLst>
              <p:tags r:id="rId11"/>
            </p:custDataLst>
          </p:nvPr>
        </p:nvSpPr>
        <p:spPr>
          <a:xfrm>
            <a:off x="9642799" y="4313477"/>
            <a:ext cx="1435009" cy="338554"/>
          </a:xfrm>
          <a:prstGeom prst="rect">
            <a:avLst/>
          </a:prstGeom>
          <a:noFill/>
        </p:spPr>
        <p:txBody>
          <a:bodyPr wrap="none" rtlCol="0">
            <a:spAutoFit/>
          </a:bodyPr>
          <a:lstStyle/>
          <a:p>
            <a:pPr algn="r"/>
            <a:r>
              <a:rPr lang="zh-CN" altLang="en-US" sz="1600" b="1">
                <a:solidFill>
                  <a:schemeClr val="bg1"/>
                </a:solidFill>
                <a:latin typeface="Livvic" pitchFamily="2" charset="77"/>
                <a:ea typeface="Arial" panose="020B0604020202020204" pitchFamily="34" charset="0"/>
                <a:sym typeface="+mn-ea"/>
              </a:rPr>
              <a:t>Spoof-proof </a:t>
            </a:r>
          </a:p>
        </p:txBody>
      </p:sp>
      <p:sp>
        <p:nvSpPr>
          <p:cNvPr id="14" name="PA-矩形 13"/>
          <p:cNvSpPr/>
          <p:nvPr>
            <p:custDataLst>
              <p:tags r:id="rId12"/>
            </p:custDataLst>
          </p:nvPr>
        </p:nvSpPr>
        <p:spPr>
          <a:xfrm>
            <a:off x="6445250" y="4635500"/>
            <a:ext cx="4577715" cy="810260"/>
          </a:xfrm>
          <a:prstGeom prst="rect">
            <a:avLst/>
          </a:prstGeom>
        </p:spPr>
        <p:txBody>
          <a:bodyPr wrap="square">
            <a:spAutoFit/>
          </a:bodyPr>
          <a:lstStyle/>
          <a:p>
            <a:pPr algn="r">
              <a:lnSpc>
                <a:spcPct val="130000"/>
              </a:lnSpc>
            </a:pPr>
            <a:r>
              <a:rPr sz="1200" dirty="0">
                <a:solidFill>
                  <a:schemeClr val="bg1"/>
                </a:solidFill>
                <a:latin typeface="Livvic" pitchFamily="2" charset="77"/>
                <a:ea typeface="Arial" panose="020B0604020202020204" pitchFamily="34" charset="0"/>
                <a:sym typeface="+mn-ea"/>
              </a:rPr>
              <a:t>No one indebted for others,while many people don't know how to cherish others.No one indebted for others,while many people don't know how to cherish others.</a:t>
            </a:r>
            <a:endParaRPr lang="zh-CN" altLang="en-US" sz="1200" dirty="0">
              <a:solidFill>
                <a:schemeClr val="bg1"/>
              </a:solidFill>
              <a:latin typeface="Livvic" pitchFamily="2" charset="77"/>
              <a:ea typeface="Arial" panose="020B0604020202020204" pitchFamily="34" charset="0"/>
              <a:sym typeface="+mn-ea"/>
            </a:endParaRPr>
          </a:p>
        </p:txBody>
      </p:sp>
      <p:sp>
        <p:nvSpPr>
          <p:cNvPr id="15" name="PA-文本框 14"/>
          <p:cNvSpPr txBox="1"/>
          <p:nvPr>
            <p:custDataLst>
              <p:tags r:id="rId13"/>
            </p:custDataLst>
          </p:nvPr>
        </p:nvSpPr>
        <p:spPr>
          <a:xfrm>
            <a:off x="9214566" y="2078018"/>
            <a:ext cx="1775460" cy="337185"/>
          </a:xfrm>
          <a:prstGeom prst="rect">
            <a:avLst/>
          </a:prstGeom>
          <a:noFill/>
        </p:spPr>
        <p:txBody>
          <a:bodyPr wrap="none" rtlCol="0">
            <a:spAutoFit/>
          </a:bodyPr>
          <a:lstStyle/>
          <a:p>
            <a:pPr algn="l"/>
            <a:r>
              <a:rPr lang="zh-CN" altLang="en-US" sz="1600" b="1">
                <a:solidFill>
                  <a:schemeClr val="tx1">
                    <a:lumMod val="65000"/>
                    <a:lumOff val="35000"/>
                  </a:schemeClr>
                </a:solidFill>
                <a:latin typeface="Livvic" pitchFamily="2" charset="77"/>
                <a:ea typeface="Arial" panose="020B0604020202020204" pitchFamily="34" charset="0"/>
                <a:sym typeface="+mn-ea"/>
              </a:rPr>
              <a:t>User Experience</a:t>
            </a:r>
          </a:p>
        </p:txBody>
      </p:sp>
      <p:sp>
        <p:nvSpPr>
          <p:cNvPr id="16" name="PA-矩形 15"/>
          <p:cNvSpPr/>
          <p:nvPr>
            <p:custDataLst>
              <p:tags r:id="rId14"/>
            </p:custDataLst>
          </p:nvPr>
        </p:nvSpPr>
        <p:spPr>
          <a:xfrm>
            <a:off x="6445250" y="2414905"/>
            <a:ext cx="4577715" cy="810260"/>
          </a:xfrm>
          <a:prstGeom prst="rect">
            <a:avLst/>
          </a:prstGeom>
        </p:spPr>
        <p:txBody>
          <a:bodyPr wrap="square">
            <a:spAutoFit/>
          </a:bodyPr>
          <a:lstStyle/>
          <a:p>
            <a:pPr algn="r">
              <a:lnSpc>
                <a:spcPct val="130000"/>
              </a:lnSpc>
            </a:pPr>
            <a:r>
              <a:rPr sz="1200" dirty="0">
                <a:solidFill>
                  <a:schemeClr val="tx1">
                    <a:lumMod val="65000"/>
                    <a:lumOff val="35000"/>
                  </a:schemeClr>
                </a:solidFill>
                <a:latin typeface="Livvic" pitchFamily="2" charset="77"/>
                <a:ea typeface="Arial" panose="020B0604020202020204" pitchFamily="34" charset="0"/>
                <a:sym typeface="+mn-ea"/>
              </a:rPr>
              <a:t>No one indebted for others,while many people don't know how to cherish others.No one indebted for others,while many people don't know how to cherish others.</a:t>
            </a:r>
            <a:endParaRPr lang="zh-CN" altLang="en-US" sz="1200" dirty="0">
              <a:solidFill>
                <a:schemeClr val="tx1">
                  <a:lumMod val="65000"/>
                  <a:lumOff val="35000"/>
                </a:schemeClr>
              </a:solidFill>
              <a:latin typeface="Livvic" pitchFamily="2" charset="77"/>
              <a:ea typeface="Arial" panose="020B0604020202020204" pitchFamily="34" charset="0"/>
              <a:sym typeface="+mn-ea"/>
            </a:endParaRPr>
          </a:p>
        </p:txBody>
      </p:sp>
      <p:sp>
        <p:nvSpPr>
          <p:cNvPr id="17" name="PA-文本框 16"/>
          <p:cNvSpPr txBox="1"/>
          <p:nvPr>
            <p:custDataLst>
              <p:tags r:id="rId15"/>
            </p:custDataLst>
          </p:nvPr>
        </p:nvSpPr>
        <p:spPr>
          <a:xfrm>
            <a:off x="1201960" y="2077914"/>
            <a:ext cx="2994731" cy="338554"/>
          </a:xfrm>
          <a:prstGeom prst="rect">
            <a:avLst/>
          </a:prstGeom>
          <a:noFill/>
        </p:spPr>
        <p:txBody>
          <a:bodyPr wrap="none" rtlCol="0">
            <a:spAutoFit/>
          </a:bodyPr>
          <a:lstStyle/>
          <a:p>
            <a:pPr algn="l"/>
            <a:r>
              <a:rPr lang="zh-CN" altLang="en-US" sz="1600" b="1">
                <a:solidFill>
                  <a:schemeClr val="bg1"/>
                </a:solidFill>
                <a:latin typeface="Livvic" pitchFamily="2" charset="77"/>
                <a:ea typeface="Arial" panose="020B0604020202020204" pitchFamily="34" charset="0"/>
                <a:sym typeface="+mn-ea"/>
              </a:rPr>
              <a:t>High security and assurance</a:t>
            </a:r>
          </a:p>
        </p:txBody>
      </p:sp>
      <p:sp>
        <p:nvSpPr>
          <p:cNvPr id="18" name="PA-矩形 17"/>
          <p:cNvSpPr/>
          <p:nvPr>
            <p:custDataLst>
              <p:tags r:id="rId16"/>
            </p:custDataLst>
          </p:nvPr>
        </p:nvSpPr>
        <p:spPr>
          <a:xfrm>
            <a:off x="1202055" y="2414905"/>
            <a:ext cx="4552315" cy="810260"/>
          </a:xfrm>
          <a:prstGeom prst="rect">
            <a:avLst/>
          </a:prstGeom>
        </p:spPr>
        <p:txBody>
          <a:bodyPr wrap="square">
            <a:spAutoFit/>
          </a:bodyPr>
          <a:lstStyle/>
          <a:p>
            <a:pPr algn="l">
              <a:lnSpc>
                <a:spcPct val="130000"/>
              </a:lnSpc>
            </a:pPr>
            <a:r>
              <a:rPr sz="1200" dirty="0">
                <a:solidFill>
                  <a:schemeClr val="bg1"/>
                </a:solidFill>
                <a:latin typeface="Livvic" pitchFamily="2" charset="77"/>
                <a:ea typeface="Arial" panose="020B0604020202020204" pitchFamily="34" charset="0"/>
                <a:sym typeface="+mn-ea"/>
              </a:rPr>
              <a:t>No one indebted for others,while many people don't know how to cherish others.No one indebted for others,while many people don't know how to cherish others.</a:t>
            </a:r>
            <a:endParaRPr lang="zh-CN" altLang="en-US" sz="1200" dirty="0">
              <a:solidFill>
                <a:schemeClr val="bg1"/>
              </a:solidFill>
              <a:latin typeface="Livvic" pitchFamily="2" charset="77"/>
              <a:ea typeface="Arial" panose="020B0604020202020204" pitchFamily="34" charset="0"/>
              <a:sym typeface="+mn-ea"/>
            </a:endParaRPr>
          </a:p>
        </p:txBody>
      </p:sp>
      <p:sp>
        <p:nvSpPr>
          <p:cNvPr id="19" name="PA-文本框 18"/>
          <p:cNvSpPr txBox="1"/>
          <p:nvPr>
            <p:custDataLst>
              <p:tags r:id="rId17"/>
            </p:custDataLst>
          </p:nvPr>
        </p:nvSpPr>
        <p:spPr>
          <a:xfrm>
            <a:off x="1201960" y="4313477"/>
            <a:ext cx="2005677" cy="338554"/>
          </a:xfrm>
          <a:prstGeom prst="rect">
            <a:avLst/>
          </a:prstGeom>
          <a:noFill/>
        </p:spPr>
        <p:txBody>
          <a:bodyPr wrap="none" rtlCol="0">
            <a:spAutoFit/>
          </a:bodyPr>
          <a:lstStyle/>
          <a:p>
            <a:pPr algn="l"/>
            <a:r>
              <a:rPr lang="zh-CN" altLang="en-US" sz="1600" b="1">
                <a:solidFill>
                  <a:schemeClr val="tx1">
                    <a:lumMod val="65000"/>
                    <a:lumOff val="35000"/>
                  </a:schemeClr>
                </a:solidFill>
                <a:latin typeface="Livvic" pitchFamily="2" charset="77"/>
                <a:ea typeface="Arial" panose="020B0604020202020204" pitchFamily="34" charset="0"/>
                <a:sym typeface="+mn-ea"/>
              </a:rPr>
              <a:t>Non-transferrable</a:t>
            </a:r>
          </a:p>
        </p:txBody>
      </p:sp>
      <p:sp>
        <p:nvSpPr>
          <p:cNvPr id="20" name="PA-矩形 19"/>
          <p:cNvSpPr/>
          <p:nvPr>
            <p:custDataLst>
              <p:tags r:id="rId18"/>
            </p:custDataLst>
          </p:nvPr>
        </p:nvSpPr>
        <p:spPr>
          <a:xfrm>
            <a:off x="1202055" y="4632960"/>
            <a:ext cx="4551680" cy="810260"/>
          </a:xfrm>
          <a:prstGeom prst="rect">
            <a:avLst/>
          </a:prstGeom>
        </p:spPr>
        <p:txBody>
          <a:bodyPr wrap="square">
            <a:spAutoFit/>
          </a:bodyPr>
          <a:lstStyle/>
          <a:p>
            <a:pPr algn="l">
              <a:lnSpc>
                <a:spcPct val="130000"/>
              </a:lnSpc>
            </a:pPr>
            <a:r>
              <a:rPr sz="1200" dirty="0">
                <a:solidFill>
                  <a:schemeClr val="tx1">
                    <a:lumMod val="65000"/>
                    <a:lumOff val="35000"/>
                  </a:schemeClr>
                </a:solidFill>
                <a:latin typeface="Livvic" pitchFamily="2" charset="77"/>
                <a:ea typeface="Arial" panose="020B0604020202020204" pitchFamily="34" charset="0"/>
                <a:sym typeface="+mn-ea"/>
              </a:rPr>
              <a:t>No one indebted for others,while many people don't know how to cherish others.No one indebted for others,while many people don't know how to cherish others.</a:t>
            </a:r>
            <a:endParaRPr lang="zh-CN" altLang="en-US" sz="1200" dirty="0">
              <a:solidFill>
                <a:schemeClr val="tx1">
                  <a:lumMod val="65000"/>
                  <a:lumOff val="35000"/>
                </a:schemeClr>
              </a:solidFill>
              <a:latin typeface="Livvic" pitchFamily="2" charset="77"/>
              <a:ea typeface="Arial" panose="020B0604020202020204" pitchFamily="34" charset="0"/>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5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53" presetClass="entr" presetSubtype="16" fill="hold" grpId="0" nodeType="withEffect">
                                  <p:stCondLst>
                                    <p:cond delay="125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16" fill="hold" grpId="0" nodeType="withEffect">
                                  <p:stCondLst>
                                    <p:cond delay="125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par>
                                <p:cTn id="39" presetID="53" presetClass="entr" presetSubtype="16" fill="hold" grpId="0" nodeType="withEffect">
                                  <p:stCondLst>
                                    <p:cond delay="175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animEffect transition="in" filter="fade">
                                      <p:cBhvr>
                                        <p:cTn id="43" dur="500"/>
                                        <p:tgtEl>
                                          <p:spTgt spid="12"/>
                                        </p:tgtEl>
                                      </p:cBhvr>
                                    </p:animEffect>
                                  </p:childTnLst>
                                </p:cTn>
                              </p:par>
                              <p:par>
                                <p:cTn id="44" presetID="53" presetClass="entr" presetSubtype="16" fill="hold" grpId="0" nodeType="withEffect">
                                  <p:stCondLst>
                                    <p:cond delay="175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10" presetClass="entr" presetSubtype="0" fill="hold" grpId="0" nodeType="withEffect">
                                  <p:stCondLst>
                                    <p:cond delay="125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125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125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grpId="0" nodeType="withEffect">
                                  <p:stCondLst>
                                    <p:cond delay="125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9" grpId="0"/>
      <p:bldP spid="6" grpId="0"/>
      <p:bldP spid="11" grpId="0" bldLvl="0" animBg="1"/>
      <p:bldP spid="12" grpId="0" bldLvl="0" animBg="1"/>
      <p:bldP spid="13" grpId="0"/>
      <p:bldP spid="14" grpId="0"/>
      <p:bldP spid="15" grpId="0"/>
      <p:bldP spid="16" grpId="0"/>
      <p:bldP spid="17" grpId="0"/>
      <p:bldP spid="18"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1"/>
          <a:stretch>
            <a:fillRect/>
          </a:stretch>
        </a:blipFill>
        <a:effectLst/>
      </p:bgPr>
    </p:bg>
    <p:spTree>
      <p:nvGrpSpPr>
        <p:cNvPr id="1" name=""/>
        <p:cNvGrpSpPr/>
        <p:nvPr/>
      </p:nvGrpSpPr>
      <p:grpSpPr>
        <a:xfrm>
          <a:off x="0" y="0"/>
          <a:ext cx="0" cy="0"/>
          <a:chOff x="0" y="0"/>
          <a:chExt cx="0" cy="0"/>
        </a:xfrm>
      </p:grpSpPr>
      <p:sp>
        <p:nvSpPr>
          <p:cNvPr id="10" name="PA-六边形 9"/>
          <p:cNvSpPr/>
          <p:nvPr>
            <p:custDataLst>
              <p:tags r:id="rId2"/>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cs typeface="+mn-ea"/>
              <a:sym typeface="+mn-lt"/>
            </a:endParaRPr>
          </a:p>
        </p:txBody>
      </p:sp>
      <p:sp>
        <p:nvSpPr>
          <p:cNvPr id="4" name="PA-文本框 1"/>
          <p:cNvSpPr txBox="1"/>
          <p:nvPr>
            <p:custDataLst>
              <p:tags r:id="rId3"/>
            </p:custDataLst>
          </p:nvPr>
        </p:nvSpPr>
        <p:spPr>
          <a:xfrm>
            <a:off x="333693" y="650875"/>
            <a:ext cx="500380" cy="368300"/>
          </a:xfrm>
          <a:prstGeom prst="rect">
            <a:avLst/>
          </a:prstGeom>
          <a:noFill/>
        </p:spPr>
        <p:txBody>
          <a:bodyPr wrap="none" rtlCol="0">
            <a:spAutoFit/>
            <a:scene3d>
              <a:camera prst="orthographicFront"/>
              <a:lightRig rig="threePt" dir="t"/>
            </a:scene3d>
            <a:sp3d contourW="12700"/>
          </a:bodyPr>
          <a:lstStyle/>
          <a:p>
            <a:r>
              <a:rPr lang="en-US" altLang="zh-CN" dirty="0">
                <a:solidFill>
                  <a:schemeClr val="bg1"/>
                </a:solidFill>
                <a:latin typeface="Livvic" pitchFamily="2" charset="77"/>
                <a:cs typeface="+mn-ea"/>
                <a:sym typeface="+mn-lt"/>
              </a:rPr>
              <a:t>03.</a:t>
            </a:r>
          </a:p>
        </p:txBody>
      </p:sp>
      <p:sp>
        <p:nvSpPr>
          <p:cNvPr id="5" name="PA-文本框 2"/>
          <p:cNvSpPr txBox="1"/>
          <p:nvPr>
            <p:custDataLst>
              <p:tags r:id="rId4"/>
            </p:custDataLst>
          </p:nvPr>
        </p:nvSpPr>
        <p:spPr>
          <a:xfrm>
            <a:off x="834208" y="666433"/>
            <a:ext cx="690245" cy="337185"/>
          </a:xfrm>
          <a:prstGeom prst="rect">
            <a:avLst/>
          </a:prstGeom>
          <a:noFill/>
        </p:spPr>
        <p:txBody>
          <a:bodyPr wrap="none" rtlCol="0">
            <a:spAutoFit/>
            <a:scene3d>
              <a:camera prst="orthographicFront"/>
              <a:lightRig rig="threePt" dir="t"/>
            </a:scene3d>
            <a:sp3d contourW="12700"/>
          </a:bodyPr>
          <a:lstStyle/>
          <a:p>
            <a:r>
              <a:rPr lang="en-US" altLang="zh-CN" sz="1600" b="1" dirty="0">
                <a:solidFill>
                  <a:schemeClr val="tx1">
                    <a:lumMod val="85000"/>
                    <a:lumOff val="15000"/>
                  </a:schemeClr>
                </a:solidFill>
                <a:latin typeface="Livvic" pitchFamily="2" charset="77"/>
                <a:cs typeface="+mn-ea"/>
                <a:sym typeface="+mn-lt"/>
              </a:rPr>
              <a:t>Cons</a:t>
            </a:r>
          </a:p>
        </p:txBody>
      </p:sp>
      <p:sp>
        <p:nvSpPr>
          <p:cNvPr id="2" name="PA-矩形 1"/>
          <p:cNvSpPr/>
          <p:nvPr>
            <p:custDataLst>
              <p:tags r:id="rId5"/>
            </p:custDataLst>
          </p:nvPr>
        </p:nvSpPr>
        <p:spPr>
          <a:xfrm>
            <a:off x="996203" y="1898923"/>
            <a:ext cx="4863582" cy="1728192"/>
          </a:xfrm>
          <a:prstGeom prst="rect">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endParaRPr>
          </a:p>
        </p:txBody>
      </p:sp>
      <p:sp>
        <p:nvSpPr>
          <p:cNvPr id="3" name="PA-矩形 6"/>
          <p:cNvSpPr/>
          <p:nvPr>
            <p:custDataLst>
              <p:tags r:id="rId6"/>
            </p:custDataLst>
          </p:nvPr>
        </p:nvSpPr>
        <p:spPr>
          <a:xfrm>
            <a:off x="6324795" y="3987155"/>
            <a:ext cx="4863582" cy="1728192"/>
          </a:xfrm>
          <a:prstGeom prst="rect">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endParaRPr>
          </a:p>
        </p:txBody>
      </p:sp>
      <p:sp>
        <p:nvSpPr>
          <p:cNvPr id="9" name="PA-文本框 8"/>
          <p:cNvSpPr txBox="1"/>
          <p:nvPr>
            <p:custDataLst>
              <p:tags r:id="rId7"/>
            </p:custDataLst>
          </p:nvPr>
        </p:nvSpPr>
        <p:spPr>
          <a:xfrm>
            <a:off x="5176722" y="3103895"/>
            <a:ext cx="614271" cy="523220"/>
          </a:xfrm>
          <a:prstGeom prst="rect">
            <a:avLst/>
          </a:prstGeom>
          <a:noFill/>
        </p:spPr>
        <p:txBody>
          <a:bodyPr wrap="none" rtlCol="0">
            <a:spAutoFit/>
          </a:bodyPr>
          <a:lstStyle/>
          <a:p>
            <a:r>
              <a:rPr lang="en-US" altLang="zh-CN" sz="2800" b="1" dirty="0">
                <a:solidFill>
                  <a:schemeClr val="bg1"/>
                </a:solidFill>
                <a:latin typeface="Livvic" pitchFamily="2" charset="77"/>
                <a:cs typeface="Arial" panose="020B0604020202020204" pitchFamily="34" charset="0"/>
              </a:rPr>
              <a:t>01</a:t>
            </a:r>
          </a:p>
        </p:txBody>
      </p:sp>
      <p:sp>
        <p:nvSpPr>
          <p:cNvPr id="6" name="PA-文本框 9"/>
          <p:cNvSpPr txBox="1"/>
          <p:nvPr>
            <p:custDataLst>
              <p:tags r:id="rId8"/>
            </p:custDataLst>
          </p:nvPr>
        </p:nvSpPr>
        <p:spPr>
          <a:xfrm>
            <a:off x="6339974" y="4005298"/>
            <a:ext cx="614271" cy="523220"/>
          </a:xfrm>
          <a:prstGeom prst="rect">
            <a:avLst/>
          </a:prstGeom>
          <a:noFill/>
        </p:spPr>
        <p:txBody>
          <a:bodyPr wrap="none" rtlCol="0">
            <a:spAutoFit/>
          </a:bodyPr>
          <a:lstStyle/>
          <a:p>
            <a:r>
              <a:rPr lang="en-US" altLang="zh-CN" sz="2800" b="1" dirty="0">
                <a:solidFill>
                  <a:schemeClr val="bg1"/>
                </a:solidFill>
                <a:latin typeface="Livvic" pitchFamily="2" charset="77"/>
                <a:cs typeface="Arial" panose="020B0604020202020204" pitchFamily="34" charset="0"/>
              </a:rPr>
              <a:t>04</a:t>
            </a:r>
          </a:p>
        </p:txBody>
      </p:sp>
      <p:sp>
        <p:nvSpPr>
          <p:cNvPr id="11" name="PA-文本框 10"/>
          <p:cNvSpPr txBox="1"/>
          <p:nvPr>
            <p:custDataLst>
              <p:tags r:id="rId9"/>
            </p:custDataLst>
          </p:nvPr>
        </p:nvSpPr>
        <p:spPr>
          <a:xfrm>
            <a:off x="6339974" y="3103895"/>
            <a:ext cx="614271" cy="523220"/>
          </a:xfrm>
          <a:prstGeom prst="rect">
            <a:avLst/>
          </a:prstGeom>
          <a:solidFill>
            <a:srgbClr val="6F6B9D"/>
          </a:solidFill>
        </p:spPr>
        <p:txBody>
          <a:bodyPr wrap="none" rtlCol="0">
            <a:spAutoFit/>
          </a:bodyPr>
          <a:lstStyle/>
          <a:p>
            <a:r>
              <a:rPr lang="en-US" altLang="zh-CN" sz="2800" b="1" dirty="0">
                <a:solidFill>
                  <a:schemeClr val="bg1"/>
                </a:solidFill>
                <a:latin typeface="Livvic" pitchFamily="2" charset="77"/>
                <a:cs typeface="Arial" panose="020B0604020202020204" pitchFamily="34" charset="0"/>
              </a:rPr>
              <a:t>02</a:t>
            </a:r>
          </a:p>
        </p:txBody>
      </p:sp>
      <p:sp>
        <p:nvSpPr>
          <p:cNvPr id="12" name="PA-文本框 11"/>
          <p:cNvSpPr txBox="1"/>
          <p:nvPr>
            <p:custDataLst>
              <p:tags r:id="rId10"/>
            </p:custDataLst>
          </p:nvPr>
        </p:nvSpPr>
        <p:spPr>
          <a:xfrm>
            <a:off x="5202360" y="3987155"/>
            <a:ext cx="614271" cy="523220"/>
          </a:xfrm>
          <a:prstGeom prst="rect">
            <a:avLst/>
          </a:prstGeom>
          <a:solidFill>
            <a:srgbClr val="6F6B9D"/>
          </a:solidFill>
        </p:spPr>
        <p:txBody>
          <a:bodyPr wrap="none" rtlCol="0">
            <a:spAutoFit/>
          </a:bodyPr>
          <a:lstStyle/>
          <a:p>
            <a:r>
              <a:rPr lang="en-US" altLang="zh-CN" sz="2800" b="1" dirty="0">
                <a:solidFill>
                  <a:schemeClr val="bg1"/>
                </a:solidFill>
                <a:latin typeface="Livvic" pitchFamily="2" charset="77"/>
                <a:cs typeface="Arial" panose="020B0604020202020204" pitchFamily="34" charset="0"/>
              </a:rPr>
              <a:t>03</a:t>
            </a:r>
          </a:p>
        </p:txBody>
      </p:sp>
      <p:sp>
        <p:nvSpPr>
          <p:cNvPr id="13" name="PA-文本框 12"/>
          <p:cNvSpPr txBox="1"/>
          <p:nvPr>
            <p:custDataLst>
              <p:tags r:id="rId11"/>
            </p:custDataLst>
          </p:nvPr>
        </p:nvSpPr>
        <p:spPr>
          <a:xfrm>
            <a:off x="9195561" y="4313477"/>
            <a:ext cx="1882247" cy="338554"/>
          </a:xfrm>
          <a:prstGeom prst="rect">
            <a:avLst/>
          </a:prstGeom>
          <a:noFill/>
        </p:spPr>
        <p:txBody>
          <a:bodyPr wrap="none" rtlCol="0">
            <a:spAutoFit/>
          </a:bodyPr>
          <a:lstStyle/>
          <a:p>
            <a:pPr algn="r"/>
            <a:r>
              <a:rPr lang="en-US" altLang="zh-CN" sz="1600" b="1">
                <a:solidFill>
                  <a:schemeClr val="bg1"/>
                </a:solidFill>
                <a:latin typeface="Livvic" pitchFamily="2" charset="77"/>
                <a:ea typeface="Arial" panose="020B0604020202020204" pitchFamily="34" charset="0"/>
                <a:sym typeface="+mn-ea"/>
              </a:rPr>
              <a:t>Bias - I</a:t>
            </a:r>
            <a:r>
              <a:rPr lang="zh-CN" altLang="en-US" sz="1600" b="1">
                <a:solidFill>
                  <a:schemeClr val="bg1"/>
                </a:solidFill>
                <a:latin typeface="Livvic" pitchFamily="2" charset="77"/>
                <a:ea typeface="Arial" panose="020B0604020202020204" pitchFamily="34" charset="0"/>
                <a:sym typeface="+mn-ea"/>
              </a:rPr>
              <a:t>naccuracy</a:t>
            </a:r>
          </a:p>
        </p:txBody>
      </p:sp>
      <p:sp>
        <p:nvSpPr>
          <p:cNvPr id="14" name="PA-矩形 13"/>
          <p:cNvSpPr/>
          <p:nvPr>
            <p:custDataLst>
              <p:tags r:id="rId12"/>
            </p:custDataLst>
          </p:nvPr>
        </p:nvSpPr>
        <p:spPr>
          <a:xfrm>
            <a:off x="6445250" y="4635500"/>
            <a:ext cx="4577715" cy="810260"/>
          </a:xfrm>
          <a:prstGeom prst="rect">
            <a:avLst/>
          </a:prstGeom>
        </p:spPr>
        <p:txBody>
          <a:bodyPr wrap="square">
            <a:spAutoFit/>
          </a:bodyPr>
          <a:lstStyle/>
          <a:p>
            <a:pPr algn="r">
              <a:lnSpc>
                <a:spcPct val="130000"/>
              </a:lnSpc>
            </a:pPr>
            <a:r>
              <a:rPr sz="1200" dirty="0">
                <a:solidFill>
                  <a:schemeClr val="bg1"/>
                </a:solidFill>
                <a:latin typeface="Livvic" pitchFamily="2" charset="77"/>
                <a:ea typeface="Arial" panose="020B0604020202020204" pitchFamily="34" charset="0"/>
                <a:sym typeface="+mn-ea"/>
              </a:rPr>
              <a:t>No one indebted for others,while many people don't know how to cherish others.No one indebted for others,while many people don't know how to cherish others.</a:t>
            </a:r>
            <a:endParaRPr lang="zh-CN" altLang="en-US" sz="1200" dirty="0">
              <a:solidFill>
                <a:schemeClr val="bg1"/>
              </a:solidFill>
              <a:latin typeface="Livvic" pitchFamily="2" charset="77"/>
              <a:ea typeface="Arial" panose="020B0604020202020204" pitchFamily="34" charset="0"/>
              <a:sym typeface="+mn-ea"/>
            </a:endParaRPr>
          </a:p>
        </p:txBody>
      </p:sp>
      <p:sp>
        <p:nvSpPr>
          <p:cNvPr id="15" name="PA-文本框 14"/>
          <p:cNvSpPr txBox="1"/>
          <p:nvPr>
            <p:custDataLst>
              <p:tags r:id="rId13"/>
            </p:custDataLst>
          </p:nvPr>
        </p:nvSpPr>
        <p:spPr>
          <a:xfrm>
            <a:off x="9361054" y="2078018"/>
            <a:ext cx="1628972" cy="338554"/>
          </a:xfrm>
          <a:prstGeom prst="rect">
            <a:avLst/>
          </a:prstGeom>
          <a:noFill/>
        </p:spPr>
        <p:txBody>
          <a:bodyPr wrap="none" rtlCol="0">
            <a:spAutoFit/>
          </a:bodyPr>
          <a:lstStyle/>
          <a:p>
            <a:pPr algn="r"/>
            <a:r>
              <a:rPr lang="zh-CN" altLang="en-US" sz="1600" b="1">
                <a:solidFill>
                  <a:schemeClr val="tx1">
                    <a:lumMod val="65000"/>
                    <a:lumOff val="35000"/>
                  </a:schemeClr>
                </a:solidFill>
                <a:latin typeface="Livvic" pitchFamily="2" charset="77"/>
                <a:ea typeface="Arial" panose="020B0604020202020204" pitchFamily="34" charset="0"/>
                <a:sym typeface="+mn-ea"/>
              </a:rPr>
              <a:t>Data breaches</a:t>
            </a:r>
          </a:p>
        </p:txBody>
      </p:sp>
      <p:sp>
        <p:nvSpPr>
          <p:cNvPr id="16" name="PA-矩形 15"/>
          <p:cNvSpPr/>
          <p:nvPr>
            <p:custDataLst>
              <p:tags r:id="rId14"/>
            </p:custDataLst>
          </p:nvPr>
        </p:nvSpPr>
        <p:spPr>
          <a:xfrm>
            <a:off x="6445250" y="2414905"/>
            <a:ext cx="4577715" cy="810260"/>
          </a:xfrm>
          <a:prstGeom prst="rect">
            <a:avLst/>
          </a:prstGeom>
        </p:spPr>
        <p:txBody>
          <a:bodyPr wrap="square">
            <a:spAutoFit/>
          </a:bodyPr>
          <a:lstStyle/>
          <a:p>
            <a:pPr algn="r">
              <a:lnSpc>
                <a:spcPct val="130000"/>
              </a:lnSpc>
            </a:pPr>
            <a:r>
              <a:rPr sz="1200" dirty="0">
                <a:solidFill>
                  <a:schemeClr val="tx1">
                    <a:lumMod val="65000"/>
                    <a:lumOff val="35000"/>
                  </a:schemeClr>
                </a:solidFill>
                <a:latin typeface="Livvic" pitchFamily="2" charset="77"/>
                <a:ea typeface="Arial" panose="020B0604020202020204" pitchFamily="34" charset="0"/>
                <a:sym typeface="+mn-ea"/>
              </a:rPr>
              <a:t>No one indebted for others,while many people don't know how to cherish others.No one indebted for others,while many people don't know how to cherish others.</a:t>
            </a:r>
            <a:endParaRPr lang="zh-CN" altLang="en-US" sz="1200" dirty="0">
              <a:solidFill>
                <a:schemeClr val="tx1">
                  <a:lumMod val="65000"/>
                  <a:lumOff val="35000"/>
                </a:schemeClr>
              </a:solidFill>
              <a:latin typeface="Livvic" pitchFamily="2" charset="77"/>
              <a:ea typeface="Arial" panose="020B0604020202020204" pitchFamily="34" charset="0"/>
              <a:sym typeface="+mn-ea"/>
            </a:endParaRPr>
          </a:p>
        </p:txBody>
      </p:sp>
      <p:sp>
        <p:nvSpPr>
          <p:cNvPr id="17" name="PA-文本框 16"/>
          <p:cNvSpPr txBox="1"/>
          <p:nvPr>
            <p:custDataLst>
              <p:tags r:id="rId15"/>
            </p:custDataLst>
          </p:nvPr>
        </p:nvSpPr>
        <p:spPr>
          <a:xfrm>
            <a:off x="1201960" y="2077914"/>
            <a:ext cx="803910" cy="337185"/>
          </a:xfrm>
          <a:prstGeom prst="rect">
            <a:avLst/>
          </a:prstGeom>
          <a:noFill/>
        </p:spPr>
        <p:txBody>
          <a:bodyPr wrap="none" rtlCol="0">
            <a:spAutoFit/>
          </a:bodyPr>
          <a:lstStyle/>
          <a:p>
            <a:pPr algn="l"/>
            <a:r>
              <a:rPr lang="zh-CN" altLang="en-US" sz="1600" b="1">
                <a:solidFill>
                  <a:schemeClr val="bg1"/>
                </a:solidFill>
                <a:latin typeface="Livvic" pitchFamily="2" charset="77"/>
                <a:ea typeface="Arial" panose="020B0604020202020204" pitchFamily="34" charset="0"/>
                <a:sym typeface="+mn-ea"/>
              </a:rPr>
              <a:t>Costs </a:t>
            </a:r>
          </a:p>
        </p:txBody>
      </p:sp>
      <p:sp>
        <p:nvSpPr>
          <p:cNvPr id="18" name="PA-矩形 17"/>
          <p:cNvSpPr/>
          <p:nvPr>
            <p:custDataLst>
              <p:tags r:id="rId16"/>
            </p:custDataLst>
          </p:nvPr>
        </p:nvSpPr>
        <p:spPr>
          <a:xfrm>
            <a:off x="1202055" y="2414905"/>
            <a:ext cx="4552315" cy="810260"/>
          </a:xfrm>
          <a:prstGeom prst="rect">
            <a:avLst/>
          </a:prstGeom>
        </p:spPr>
        <p:txBody>
          <a:bodyPr wrap="square">
            <a:spAutoFit/>
          </a:bodyPr>
          <a:lstStyle/>
          <a:p>
            <a:pPr algn="l">
              <a:lnSpc>
                <a:spcPct val="130000"/>
              </a:lnSpc>
            </a:pPr>
            <a:r>
              <a:rPr sz="1200" dirty="0">
                <a:solidFill>
                  <a:schemeClr val="bg1"/>
                </a:solidFill>
                <a:latin typeface="Livvic" pitchFamily="2" charset="77"/>
                <a:ea typeface="Arial" panose="020B0604020202020204" pitchFamily="34" charset="0"/>
                <a:sym typeface="+mn-ea"/>
              </a:rPr>
              <a:t>No one indebted for others,while many people don't know how to cherish others.No one indebted for others,while many people don't know how to cherish others.</a:t>
            </a:r>
            <a:endParaRPr lang="zh-CN" altLang="en-US" sz="1200" dirty="0">
              <a:solidFill>
                <a:schemeClr val="bg1"/>
              </a:solidFill>
              <a:latin typeface="Livvic" pitchFamily="2" charset="77"/>
              <a:ea typeface="Arial" panose="020B0604020202020204" pitchFamily="34" charset="0"/>
              <a:sym typeface="+mn-ea"/>
            </a:endParaRPr>
          </a:p>
        </p:txBody>
      </p:sp>
      <p:sp>
        <p:nvSpPr>
          <p:cNvPr id="19" name="PA-文本框 18"/>
          <p:cNvSpPr txBox="1"/>
          <p:nvPr>
            <p:custDataLst>
              <p:tags r:id="rId17"/>
            </p:custDataLst>
          </p:nvPr>
        </p:nvSpPr>
        <p:spPr>
          <a:xfrm>
            <a:off x="1201960" y="4313477"/>
            <a:ext cx="2005677" cy="338554"/>
          </a:xfrm>
          <a:prstGeom prst="rect">
            <a:avLst/>
          </a:prstGeom>
          <a:noFill/>
        </p:spPr>
        <p:txBody>
          <a:bodyPr wrap="none" rtlCol="0">
            <a:spAutoFit/>
          </a:bodyPr>
          <a:lstStyle/>
          <a:p>
            <a:pPr algn="l"/>
            <a:r>
              <a:rPr lang="zh-CN" altLang="en-US" sz="1600" b="1">
                <a:solidFill>
                  <a:schemeClr val="tx1">
                    <a:lumMod val="65000"/>
                    <a:lumOff val="35000"/>
                  </a:schemeClr>
                </a:solidFill>
                <a:latin typeface="Livvic" pitchFamily="2" charset="77"/>
                <a:ea typeface="Arial" panose="020B0604020202020204" pitchFamily="34" charset="0"/>
                <a:sym typeface="+mn-ea"/>
              </a:rPr>
              <a:t>Tracking and data</a:t>
            </a:r>
          </a:p>
        </p:txBody>
      </p:sp>
      <p:sp>
        <p:nvSpPr>
          <p:cNvPr id="20" name="PA-矩形 19"/>
          <p:cNvSpPr/>
          <p:nvPr>
            <p:custDataLst>
              <p:tags r:id="rId18"/>
            </p:custDataLst>
          </p:nvPr>
        </p:nvSpPr>
        <p:spPr>
          <a:xfrm>
            <a:off x="1202055" y="4632960"/>
            <a:ext cx="4551680" cy="810260"/>
          </a:xfrm>
          <a:prstGeom prst="rect">
            <a:avLst/>
          </a:prstGeom>
        </p:spPr>
        <p:txBody>
          <a:bodyPr wrap="square">
            <a:spAutoFit/>
          </a:bodyPr>
          <a:lstStyle/>
          <a:p>
            <a:pPr algn="l">
              <a:lnSpc>
                <a:spcPct val="130000"/>
              </a:lnSpc>
            </a:pPr>
            <a:r>
              <a:rPr sz="1200" dirty="0">
                <a:solidFill>
                  <a:schemeClr val="tx1">
                    <a:lumMod val="65000"/>
                    <a:lumOff val="35000"/>
                  </a:schemeClr>
                </a:solidFill>
                <a:latin typeface="Livvic" pitchFamily="2" charset="77"/>
                <a:ea typeface="Arial" panose="020B0604020202020204" pitchFamily="34" charset="0"/>
                <a:sym typeface="+mn-ea"/>
              </a:rPr>
              <a:t>No one indebted for others,while many people don't know how to cherish others.No one indebted for others,while many people don't know how to cherish others.</a:t>
            </a:r>
            <a:endParaRPr lang="zh-CN" altLang="en-US" sz="1200" dirty="0">
              <a:solidFill>
                <a:schemeClr val="tx1">
                  <a:lumMod val="65000"/>
                  <a:lumOff val="35000"/>
                </a:schemeClr>
              </a:solidFill>
              <a:latin typeface="Livvic" pitchFamily="2" charset="77"/>
              <a:ea typeface="Arial" panose="020B0604020202020204" pitchFamily="34" charset="0"/>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5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1+#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par>
                                <p:cTn id="29" presetID="53" presetClass="entr" presetSubtype="16" fill="hold" grpId="0" nodeType="withEffect">
                                  <p:stCondLst>
                                    <p:cond delay="125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16" fill="hold" grpId="0" nodeType="withEffect">
                                  <p:stCondLst>
                                    <p:cond delay="125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par>
                                <p:cTn id="39" presetID="53" presetClass="entr" presetSubtype="16" fill="hold" grpId="0" nodeType="withEffect">
                                  <p:stCondLst>
                                    <p:cond delay="175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animEffect transition="in" filter="fade">
                                      <p:cBhvr>
                                        <p:cTn id="43" dur="500"/>
                                        <p:tgtEl>
                                          <p:spTgt spid="12"/>
                                        </p:tgtEl>
                                      </p:cBhvr>
                                    </p:animEffect>
                                  </p:childTnLst>
                                </p:cTn>
                              </p:par>
                              <p:par>
                                <p:cTn id="44" presetID="53" presetClass="entr" presetSubtype="16" fill="hold" grpId="0" nodeType="withEffect">
                                  <p:stCondLst>
                                    <p:cond delay="175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10" presetClass="entr" presetSubtype="0" fill="hold" grpId="0" nodeType="withEffect">
                                  <p:stCondLst>
                                    <p:cond delay="125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125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125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grpId="0" nodeType="withEffect">
                                  <p:stCondLst>
                                    <p:cond delay="125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9" grpId="0"/>
      <p:bldP spid="6" grpId="0"/>
      <p:bldP spid="11" grpId="0" bldLvl="0" animBg="1"/>
      <p:bldP spid="12" grpId="0" bldLvl="0" animBg="1"/>
      <p:bldP spid="13" grpId="0"/>
      <p:bldP spid="14" grpId="0"/>
      <p:bldP spid="15" grpId="0"/>
      <p:bldP spid="16" grpId="0"/>
      <p:bldP spid="17" grpId="0"/>
      <p:bldP spid="18" grpId="0"/>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10" name="PA-六边形 9"/>
          <p:cNvSpPr/>
          <p:nvPr>
            <p:custDataLst>
              <p:tags r:id="rId2"/>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cs typeface="+mn-ea"/>
              <a:sym typeface="+mn-lt"/>
            </a:endParaRPr>
          </a:p>
        </p:txBody>
      </p:sp>
      <p:sp>
        <p:nvSpPr>
          <p:cNvPr id="4" name="PA-文本框 1"/>
          <p:cNvSpPr txBox="1"/>
          <p:nvPr>
            <p:custDataLst>
              <p:tags r:id="rId3"/>
            </p:custDataLst>
          </p:nvPr>
        </p:nvSpPr>
        <p:spPr>
          <a:xfrm>
            <a:off x="333693" y="650875"/>
            <a:ext cx="500380" cy="368300"/>
          </a:xfrm>
          <a:prstGeom prst="rect">
            <a:avLst/>
          </a:prstGeom>
          <a:noFill/>
        </p:spPr>
        <p:txBody>
          <a:bodyPr wrap="none" rtlCol="0">
            <a:spAutoFit/>
            <a:scene3d>
              <a:camera prst="orthographicFront"/>
              <a:lightRig rig="threePt" dir="t"/>
            </a:scene3d>
            <a:sp3d contourW="12700"/>
          </a:bodyPr>
          <a:lstStyle/>
          <a:p>
            <a:r>
              <a:rPr lang="en-US" altLang="zh-CN" dirty="0">
                <a:solidFill>
                  <a:schemeClr val="bg1"/>
                </a:solidFill>
                <a:latin typeface="Livvic" pitchFamily="2" charset="77"/>
                <a:cs typeface="+mn-ea"/>
                <a:sym typeface="+mn-lt"/>
              </a:rPr>
              <a:t>03.</a:t>
            </a:r>
          </a:p>
        </p:txBody>
      </p:sp>
      <p:sp>
        <p:nvSpPr>
          <p:cNvPr id="5" name="PA-文本框 2"/>
          <p:cNvSpPr txBox="1"/>
          <p:nvPr>
            <p:custDataLst>
              <p:tags r:id="rId4"/>
            </p:custDataLst>
          </p:nvPr>
        </p:nvSpPr>
        <p:spPr>
          <a:xfrm>
            <a:off x="834208" y="666433"/>
            <a:ext cx="2063385" cy="338554"/>
          </a:xfrm>
          <a:prstGeom prst="rect">
            <a:avLst/>
          </a:prstGeom>
          <a:noFill/>
        </p:spPr>
        <p:txBody>
          <a:bodyPr wrap="none" rtlCol="0">
            <a:spAutoFit/>
            <a:scene3d>
              <a:camera prst="orthographicFront"/>
              <a:lightRig rig="threePt" dir="t"/>
            </a:scene3d>
            <a:sp3d contourW="12700"/>
          </a:bodyPr>
          <a:lstStyle/>
          <a:p>
            <a:pPr algn="l"/>
            <a:r>
              <a:rPr lang="en-US" altLang="zh-CN" sz="1600" b="1" dirty="0">
                <a:solidFill>
                  <a:schemeClr val="tx1">
                    <a:lumMod val="85000"/>
                    <a:lumOff val="15000"/>
                  </a:schemeClr>
                </a:solidFill>
                <a:latin typeface="Livvic" pitchFamily="2" charset="77"/>
                <a:cs typeface="+mn-ea"/>
                <a:sym typeface="+mn-lt"/>
              </a:rPr>
              <a:t>Downside example</a:t>
            </a:r>
          </a:p>
        </p:txBody>
      </p:sp>
      <p:sp>
        <p:nvSpPr>
          <p:cNvPr id="2" name="Text Box 1"/>
          <p:cNvSpPr txBox="1"/>
          <p:nvPr/>
        </p:nvSpPr>
        <p:spPr>
          <a:xfrm>
            <a:off x="2717800" y="2063750"/>
            <a:ext cx="6232525" cy="2330450"/>
          </a:xfrm>
          <a:prstGeom prst="rect">
            <a:avLst/>
          </a:prstGeom>
          <a:noFill/>
        </p:spPr>
        <p:txBody>
          <a:bodyPr wrap="square" rtlCol="0" anchor="t">
            <a:spAutoFit/>
          </a:bodyPr>
          <a:lstStyle/>
          <a:p>
            <a:pPr marL="609600" indent="-609600" algn="just" eaLnBrk="1" hangingPunct="1">
              <a:lnSpc>
                <a:spcPct val="90000"/>
              </a:lnSpc>
            </a:pPr>
            <a:r>
              <a:rPr lang="en-US" altLang="zh-TW" dirty="0">
                <a:latin typeface="Livvic" pitchFamily="2" charset="77"/>
                <a:ea typeface="PMingLiU" pitchFamily="18" charset="-120"/>
                <a:sym typeface="+mn-ea"/>
              </a:rPr>
              <a:t>A biometric verification system makes </a:t>
            </a:r>
            <a:r>
              <a:rPr lang="en-US" altLang="zh-TW" dirty="0">
                <a:solidFill>
                  <a:srgbClr val="6699FF"/>
                </a:solidFill>
                <a:latin typeface="Livvic" pitchFamily="2" charset="77"/>
                <a:ea typeface="PMingLiU" pitchFamily="18" charset="-120"/>
                <a:sym typeface="+mn-ea"/>
              </a:rPr>
              <a:t>two types </a:t>
            </a:r>
            <a:r>
              <a:rPr lang="en-US" altLang="zh-TW" dirty="0">
                <a:latin typeface="Livvic" pitchFamily="2" charset="77"/>
                <a:ea typeface="PMingLiU" pitchFamily="18" charset="-120"/>
                <a:sym typeface="+mn-ea"/>
              </a:rPr>
              <a:t>of errors:</a:t>
            </a:r>
            <a:endParaRPr lang="en-US" altLang="zh-TW" dirty="0">
              <a:latin typeface="Livvic" pitchFamily="2" charset="77"/>
              <a:ea typeface="PMingLiU" pitchFamily="18" charset="-120"/>
            </a:endParaRPr>
          </a:p>
          <a:p>
            <a:pPr marL="609600" indent="-609600" algn="just" eaLnBrk="1" hangingPunct="1">
              <a:lnSpc>
                <a:spcPct val="90000"/>
              </a:lnSpc>
            </a:pPr>
            <a:endParaRPr lang="en-US" altLang="zh-TW" dirty="0">
              <a:latin typeface="Livvic" pitchFamily="2" charset="77"/>
              <a:ea typeface="PMingLiU" pitchFamily="18" charset="-120"/>
            </a:endParaRPr>
          </a:p>
          <a:p>
            <a:pPr marL="609600" indent="-609600" algn="just" eaLnBrk="1" hangingPunct="1">
              <a:lnSpc>
                <a:spcPct val="90000"/>
              </a:lnSpc>
              <a:buFont typeface="Wingdings" panose="05000000000000000000" pitchFamily="2" charset="2"/>
              <a:buAutoNum type="arabicParenR"/>
            </a:pPr>
            <a:r>
              <a:rPr lang="en-US" altLang="zh-TW" dirty="0">
                <a:latin typeface="Livvic" pitchFamily="2" charset="77"/>
                <a:ea typeface="PMingLiU" pitchFamily="18" charset="-120"/>
                <a:sym typeface="+mn-ea"/>
              </a:rPr>
              <a:t>Mistaking Biometric Measurements From Two Different Persons to be From The Same Person (Called </a:t>
            </a:r>
            <a:r>
              <a:rPr lang="en-US" altLang="zh-TW" i="1" dirty="0">
                <a:solidFill>
                  <a:srgbClr val="FF0066"/>
                </a:solidFill>
                <a:latin typeface="Livvic" pitchFamily="2" charset="77"/>
                <a:ea typeface="PMingLiU" pitchFamily="18" charset="-120"/>
                <a:sym typeface="+mn-ea"/>
              </a:rPr>
              <a:t>False Positive</a:t>
            </a:r>
            <a:r>
              <a:rPr lang="en-US" altLang="zh-TW" dirty="0">
                <a:latin typeface="Livvic" pitchFamily="2" charset="77"/>
                <a:ea typeface="PMingLiU" pitchFamily="18" charset="-120"/>
                <a:sym typeface="+mn-ea"/>
              </a:rPr>
              <a:t>)</a:t>
            </a:r>
            <a:endParaRPr lang="en-US" altLang="zh-TW" dirty="0">
              <a:latin typeface="Livvic" pitchFamily="2" charset="77"/>
              <a:ea typeface="PMingLiU" pitchFamily="18" charset="-120"/>
            </a:endParaRPr>
          </a:p>
          <a:p>
            <a:pPr marL="609600" indent="-609600" algn="just" eaLnBrk="1" hangingPunct="1">
              <a:lnSpc>
                <a:spcPct val="90000"/>
              </a:lnSpc>
              <a:buFont typeface="Wingdings" panose="05000000000000000000" pitchFamily="2" charset="2"/>
              <a:buAutoNum type="arabicParenR"/>
            </a:pPr>
            <a:endParaRPr lang="en-US" altLang="zh-TW" dirty="0">
              <a:latin typeface="Livvic" pitchFamily="2" charset="77"/>
              <a:ea typeface="PMingLiU" pitchFamily="18" charset="-120"/>
            </a:endParaRPr>
          </a:p>
          <a:p>
            <a:pPr marL="609600" indent="-609600" algn="just" eaLnBrk="1" hangingPunct="1">
              <a:lnSpc>
                <a:spcPct val="90000"/>
              </a:lnSpc>
              <a:buFont typeface="Wingdings" panose="05000000000000000000" pitchFamily="2" charset="2"/>
              <a:buAutoNum type="arabicParenR"/>
            </a:pPr>
            <a:r>
              <a:rPr lang="en-US" altLang="zh-TW" dirty="0">
                <a:latin typeface="Livvic" pitchFamily="2" charset="77"/>
                <a:ea typeface="PMingLiU" pitchFamily="18" charset="-120"/>
                <a:sym typeface="+mn-ea"/>
              </a:rPr>
              <a:t>Mistaking Two Biometric Measurements From The Same Person to be From Two Different Persons (Called </a:t>
            </a:r>
            <a:r>
              <a:rPr lang="en-US" altLang="zh-TW" i="1" dirty="0">
                <a:solidFill>
                  <a:srgbClr val="00B050"/>
                </a:solidFill>
                <a:latin typeface="Livvic" pitchFamily="2" charset="77"/>
                <a:ea typeface="PMingLiU" pitchFamily="18" charset="-120"/>
                <a:sym typeface="+mn-ea"/>
              </a:rPr>
              <a:t>False Negative</a:t>
            </a:r>
            <a:r>
              <a:rPr lang="en-US" altLang="zh-TW" dirty="0">
                <a:latin typeface="Livvic" pitchFamily="2" charset="77"/>
                <a:ea typeface="PMingLiU" pitchFamily="18" charset="-120"/>
                <a:sym typeface="+mn-ea"/>
              </a:rPr>
              <a:t>)</a:t>
            </a:r>
            <a:endParaRPr lang="en-US">
              <a:latin typeface="Livvic" pitchFamily="2" charset="77"/>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grpSp>
        <p:nvGrpSpPr>
          <p:cNvPr id="6" name="PA-组合 5"/>
          <p:cNvGrpSpPr/>
          <p:nvPr>
            <p:custDataLst>
              <p:tags r:id="rId2"/>
            </p:custDataLst>
          </p:nvPr>
        </p:nvGrpSpPr>
        <p:grpSpPr>
          <a:xfrm>
            <a:off x="3583940" y="2229485"/>
            <a:ext cx="5027295" cy="2399030"/>
            <a:chOff x="5839" y="2990"/>
            <a:chExt cx="7917" cy="3778"/>
          </a:xfrm>
        </p:grpSpPr>
        <p:sp>
          <p:nvSpPr>
            <p:cNvPr id="27" name="PA-文本框 26"/>
            <p:cNvSpPr txBox="1"/>
            <p:nvPr>
              <p:custDataLst>
                <p:tags r:id="rId3"/>
              </p:custDataLst>
            </p:nvPr>
          </p:nvSpPr>
          <p:spPr>
            <a:xfrm>
              <a:off x="5839" y="3922"/>
              <a:ext cx="7917" cy="1018"/>
            </a:xfrm>
            <a:prstGeom prst="rect">
              <a:avLst/>
            </a:prstGeom>
            <a:noFill/>
          </p:spPr>
          <p:txBody>
            <a:bodyPr wrap="none" rtlCol="0">
              <a:spAutoFit/>
              <a:scene3d>
                <a:camera prst="orthographicFront"/>
                <a:lightRig rig="threePt" dir="t"/>
              </a:scene3d>
              <a:sp3d contourW="12700"/>
            </a:bodyPr>
            <a:lstStyle/>
            <a:p>
              <a:pPr algn="ctr"/>
              <a:r>
                <a:rPr lang="en-US" altLang="zh-CN" sz="3600" dirty="0">
                  <a:solidFill>
                    <a:srgbClr val="6F6B9D"/>
                  </a:solidFill>
                  <a:latin typeface="Livvic" pitchFamily="2" charset="77"/>
                  <a:ea typeface="Arial" panose="020B0604020202020204" pitchFamily="34" charset="0"/>
                  <a:cs typeface="+mn-ea"/>
                  <a:sym typeface="+mn-lt"/>
                </a:rPr>
                <a:t>Real world applications</a:t>
              </a:r>
            </a:p>
          </p:txBody>
        </p:sp>
        <p:sp>
          <p:nvSpPr>
            <p:cNvPr id="28" name="PA-文本框 27"/>
            <p:cNvSpPr txBox="1"/>
            <p:nvPr>
              <p:custDataLst>
                <p:tags r:id="rId4"/>
              </p:custDataLst>
            </p:nvPr>
          </p:nvSpPr>
          <p:spPr>
            <a:xfrm>
              <a:off x="7422" y="5266"/>
              <a:ext cx="4746" cy="434"/>
            </a:xfrm>
            <a:prstGeom prst="rect">
              <a:avLst/>
            </a:prstGeom>
            <a:noFill/>
          </p:spPr>
          <p:txBody>
            <a:bodyPr wrap="square" rtlCol="0">
              <a:spAutoFit/>
              <a:scene3d>
                <a:camera prst="orthographicFront"/>
                <a:lightRig rig="threePt" dir="t"/>
              </a:scene3d>
              <a:sp3d contourW="12700"/>
            </a:bodyPr>
            <a:lstStyle/>
            <a:p>
              <a:pPr algn="ctr">
                <a:spcBef>
                  <a:spcPct val="0"/>
                </a:spcBef>
                <a:buNone/>
              </a:pPr>
              <a:r>
                <a:rPr lang="en-US" altLang="zh-CN" sz="1200" dirty="0">
                  <a:solidFill>
                    <a:schemeClr val="tx1">
                      <a:lumMod val="65000"/>
                      <a:lumOff val="35000"/>
                    </a:schemeClr>
                  </a:solidFill>
                  <a:latin typeface="Livvic" pitchFamily="2" charset="77"/>
                  <a:cs typeface="+mn-ea"/>
                  <a:sym typeface="+mn-lt"/>
                </a:rPr>
                <a:t>Speaker: Trần Thanh Dương</a:t>
              </a:r>
            </a:p>
          </p:txBody>
        </p:sp>
        <p:cxnSp>
          <p:nvCxnSpPr>
            <p:cNvPr id="4" name="PA-直接连接符 2"/>
            <p:cNvCxnSpPr/>
            <p:nvPr>
              <p:custDataLst>
                <p:tags r:id="rId5"/>
              </p:custDataLst>
            </p:nvPr>
          </p:nvCxnSpPr>
          <p:spPr>
            <a:xfrm>
              <a:off x="8983" y="6768"/>
              <a:ext cx="1440" cy="0"/>
            </a:xfrm>
            <a:prstGeom prst="line">
              <a:avLst/>
            </a:prstGeom>
            <a:ln w="38100">
              <a:solidFill>
                <a:srgbClr val="6F6B9D"/>
              </a:solidFill>
            </a:ln>
          </p:spPr>
          <p:style>
            <a:lnRef idx="1">
              <a:schemeClr val="accent1"/>
            </a:lnRef>
            <a:fillRef idx="0">
              <a:schemeClr val="accent1"/>
            </a:fillRef>
            <a:effectRef idx="0">
              <a:schemeClr val="accent1"/>
            </a:effectRef>
            <a:fontRef idx="minor">
              <a:schemeClr val="tx1"/>
            </a:fontRef>
          </p:style>
        </p:cxnSp>
        <p:sp>
          <p:nvSpPr>
            <p:cNvPr id="5" name="PA-文本框 3"/>
            <p:cNvSpPr txBox="1"/>
            <p:nvPr>
              <p:custDataLst>
                <p:tags r:id="rId6"/>
              </p:custDataLst>
            </p:nvPr>
          </p:nvSpPr>
          <p:spPr>
            <a:xfrm>
              <a:off x="8687" y="2990"/>
              <a:ext cx="2226" cy="72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85000"/>
                      <a:lumOff val="15000"/>
                    </a:schemeClr>
                  </a:solidFill>
                  <a:latin typeface="Livvic" pitchFamily="2" charset="77"/>
                  <a:cs typeface="+mn-ea"/>
                  <a:sym typeface="+mn-lt"/>
                </a:rPr>
                <a:t>PART 04</a:t>
              </a:r>
              <a:endParaRPr lang="zh-CN" altLang="en-US" sz="2400" b="1" dirty="0">
                <a:solidFill>
                  <a:schemeClr val="tx1">
                    <a:lumMod val="85000"/>
                    <a:lumOff val="15000"/>
                  </a:schemeClr>
                </a:solidFill>
                <a:latin typeface="Livvic" pitchFamily="2" charset="77"/>
                <a:cs typeface="+mn-ea"/>
                <a:sym typeface="+mn-lt"/>
              </a:endParaRPr>
            </a:p>
          </p:txBody>
        </p:sp>
      </p:gr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3"/>
          <a:stretch>
            <a:fillRect/>
          </a:stretch>
        </a:blipFill>
        <a:effectLst/>
      </p:bgPr>
    </p:bg>
    <p:spTree>
      <p:nvGrpSpPr>
        <p:cNvPr id="1" name=""/>
        <p:cNvGrpSpPr/>
        <p:nvPr/>
      </p:nvGrpSpPr>
      <p:grpSpPr>
        <a:xfrm>
          <a:off x="0" y="0"/>
          <a:ext cx="0" cy="0"/>
          <a:chOff x="0" y="0"/>
          <a:chExt cx="0" cy="0"/>
        </a:xfrm>
      </p:grpSpPr>
      <p:grpSp>
        <p:nvGrpSpPr>
          <p:cNvPr id="5" name="PA-组合 4"/>
          <p:cNvGrpSpPr/>
          <p:nvPr>
            <p:custDataLst>
              <p:tags r:id="rId2"/>
            </p:custDataLst>
          </p:nvPr>
        </p:nvGrpSpPr>
        <p:grpSpPr>
          <a:xfrm>
            <a:off x="5238115" y="1532573"/>
            <a:ext cx="4727575" cy="3792855"/>
            <a:chOff x="7275" y="2321"/>
            <a:chExt cx="7445" cy="5973"/>
          </a:xfrm>
        </p:grpSpPr>
        <p:cxnSp>
          <p:nvCxnSpPr>
            <p:cNvPr id="20" name="PA-直接连接符 19"/>
            <p:cNvCxnSpPr>
              <a:stCxn id="10" idx="3"/>
            </p:cNvCxnSpPr>
            <p:nvPr>
              <p:custDataLst>
                <p:tags r:id="rId4"/>
              </p:custDataLst>
            </p:nvPr>
          </p:nvCxnSpPr>
          <p:spPr>
            <a:xfrm flipH="1">
              <a:off x="7853" y="2321"/>
              <a:ext cx="0" cy="5780"/>
            </a:xfrm>
            <a:prstGeom prst="line">
              <a:avLst/>
            </a:prstGeom>
            <a:ln w="38100">
              <a:solidFill>
                <a:srgbClr val="6F6B9D"/>
              </a:solidFill>
            </a:ln>
          </p:spPr>
          <p:style>
            <a:lnRef idx="1">
              <a:schemeClr val="accent1"/>
            </a:lnRef>
            <a:fillRef idx="0">
              <a:schemeClr val="accent1"/>
            </a:fillRef>
            <a:effectRef idx="0">
              <a:schemeClr val="accent1"/>
            </a:effectRef>
            <a:fontRef idx="minor">
              <a:schemeClr val="tx1"/>
            </a:fontRef>
          </p:style>
        </p:cxnSp>
        <p:sp>
          <p:nvSpPr>
            <p:cNvPr id="10" name="PA-六边形 9"/>
            <p:cNvSpPr/>
            <p:nvPr>
              <p:custDataLst>
                <p:tags r:id="rId5"/>
              </p:custDataLst>
            </p:nvPr>
          </p:nvSpPr>
          <p:spPr>
            <a:xfrm rot="5400000">
              <a:off x="7274" y="2385"/>
              <a:ext cx="1158" cy="103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cs typeface="Calibri" panose="020F0502020204030204" pitchFamily="34" charset="0"/>
                <a:sym typeface="+mn-lt"/>
              </a:endParaRPr>
            </a:p>
          </p:txBody>
        </p:sp>
        <p:sp>
          <p:nvSpPr>
            <p:cNvPr id="16" name="PA-六边形 15"/>
            <p:cNvSpPr/>
            <p:nvPr>
              <p:custDataLst>
                <p:tags r:id="rId6"/>
              </p:custDataLst>
            </p:nvPr>
          </p:nvSpPr>
          <p:spPr>
            <a:xfrm rot="5400000">
              <a:off x="7274" y="3976"/>
              <a:ext cx="1158" cy="103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cs typeface="Calibri" panose="020F0502020204030204" pitchFamily="34" charset="0"/>
                <a:sym typeface="+mn-lt"/>
              </a:endParaRPr>
            </a:p>
          </p:txBody>
        </p:sp>
        <p:sp>
          <p:nvSpPr>
            <p:cNvPr id="17" name="PA-六边形 16"/>
            <p:cNvSpPr/>
            <p:nvPr>
              <p:custDataLst>
                <p:tags r:id="rId7"/>
              </p:custDataLst>
            </p:nvPr>
          </p:nvSpPr>
          <p:spPr>
            <a:xfrm rot="5400000">
              <a:off x="7274" y="5588"/>
              <a:ext cx="1158" cy="103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cs typeface="Calibri" panose="020F0502020204030204" pitchFamily="34" charset="0"/>
                <a:sym typeface="+mn-lt"/>
              </a:endParaRPr>
            </a:p>
          </p:txBody>
        </p:sp>
        <p:sp>
          <p:nvSpPr>
            <p:cNvPr id="18" name="PA-六边形 17"/>
            <p:cNvSpPr/>
            <p:nvPr>
              <p:custDataLst>
                <p:tags r:id="rId8"/>
              </p:custDataLst>
            </p:nvPr>
          </p:nvSpPr>
          <p:spPr>
            <a:xfrm rot="5400000">
              <a:off x="7274" y="7200"/>
              <a:ext cx="1158" cy="103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cs typeface="Calibri" panose="020F0502020204030204" pitchFamily="34" charset="0"/>
                <a:sym typeface="+mn-lt"/>
              </a:endParaRPr>
            </a:p>
          </p:txBody>
        </p:sp>
        <p:grpSp>
          <p:nvGrpSpPr>
            <p:cNvPr id="21" name="组合 20"/>
            <p:cNvGrpSpPr/>
            <p:nvPr/>
          </p:nvGrpSpPr>
          <p:grpSpPr>
            <a:xfrm>
              <a:off x="7275" y="2445"/>
              <a:ext cx="7383" cy="1034"/>
              <a:chOff x="6629352" y="1780122"/>
              <a:chExt cx="4687936" cy="656850"/>
            </a:xfrm>
          </p:grpSpPr>
          <p:grpSp>
            <p:nvGrpSpPr>
              <p:cNvPr id="22" name="组合 21"/>
              <p:cNvGrpSpPr/>
              <p:nvPr/>
            </p:nvGrpSpPr>
            <p:grpSpPr>
              <a:xfrm>
                <a:off x="7481596" y="1780122"/>
                <a:ext cx="3835692" cy="634820"/>
                <a:chOff x="6875851" y="2143368"/>
                <a:chExt cx="3835692" cy="634820"/>
              </a:xfrm>
            </p:grpSpPr>
            <p:sp>
              <p:nvSpPr>
                <p:cNvPr id="24" name="PA-矩形 23"/>
                <p:cNvSpPr/>
                <p:nvPr>
                  <p:custDataLst>
                    <p:tags r:id="rId19"/>
                  </p:custDataLst>
                </p:nvPr>
              </p:nvSpPr>
              <p:spPr>
                <a:xfrm>
                  <a:off x="6875851" y="2517803"/>
                  <a:ext cx="3835692" cy="260385"/>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1100" dirty="0">
                      <a:solidFill>
                        <a:schemeClr val="bg1">
                          <a:lumMod val="65000"/>
                        </a:schemeClr>
                      </a:solidFill>
                      <a:latin typeface="Livvic" pitchFamily="2" charset="77"/>
                      <a:cs typeface="Calibri" panose="020F0502020204030204" pitchFamily="34" charset="0"/>
                      <a:sym typeface="+mn-lt"/>
                    </a:rPr>
                    <a:t>Phan Viet </a:t>
                  </a:r>
                  <a:r>
                    <a:rPr lang="en-US" altLang="zh-CN" sz="1100" dirty="0" err="1">
                      <a:solidFill>
                        <a:schemeClr val="bg1">
                          <a:lumMod val="65000"/>
                        </a:schemeClr>
                      </a:solidFill>
                      <a:latin typeface="Livvic" pitchFamily="2" charset="77"/>
                      <a:cs typeface="Calibri" panose="020F0502020204030204" pitchFamily="34" charset="0"/>
                      <a:sym typeface="+mn-lt"/>
                    </a:rPr>
                    <a:t>Thuan</a:t>
                  </a:r>
                  <a:r>
                    <a:rPr lang="en-US" altLang="zh-CN" sz="1100" dirty="0">
                      <a:solidFill>
                        <a:schemeClr val="bg1">
                          <a:lumMod val="65000"/>
                        </a:schemeClr>
                      </a:solidFill>
                      <a:latin typeface="Livvic" pitchFamily="2" charset="77"/>
                      <a:cs typeface="Calibri" panose="020F0502020204030204" pitchFamily="34" charset="0"/>
                      <a:sym typeface="+mn-lt"/>
                    </a:rPr>
                    <a:t> </a:t>
                  </a:r>
                  <a:r>
                    <a:rPr lang="en-US" altLang="zh-CN" sz="1100" dirty="0" err="1">
                      <a:solidFill>
                        <a:schemeClr val="bg1">
                          <a:lumMod val="65000"/>
                        </a:schemeClr>
                      </a:solidFill>
                      <a:latin typeface="Livvic" pitchFamily="2" charset="77"/>
                      <a:cs typeface="Calibri" panose="020F0502020204030204" pitchFamily="34" charset="0"/>
                      <a:sym typeface="+mn-lt"/>
                    </a:rPr>
                    <a:t>Thien</a:t>
                  </a:r>
                  <a:endParaRPr kumimoji="0" lang="zh-CN" altLang="en-US" sz="1100" u="none" strike="noStrike" kern="1200" cap="none" spc="0" normalizeH="0" baseline="0" noProof="0" dirty="0">
                    <a:ln>
                      <a:noFill/>
                    </a:ln>
                    <a:solidFill>
                      <a:schemeClr val="bg1">
                        <a:lumMod val="65000"/>
                      </a:schemeClr>
                    </a:solidFill>
                    <a:effectLst/>
                    <a:uLnTx/>
                    <a:uFillTx/>
                    <a:latin typeface="Livvic" pitchFamily="2" charset="77"/>
                    <a:cs typeface="Calibri" panose="020F0502020204030204" pitchFamily="34" charset="0"/>
                    <a:sym typeface="+mn-lt"/>
                  </a:endParaRPr>
                </a:p>
              </p:txBody>
            </p:sp>
            <p:sp>
              <p:nvSpPr>
                <p:cNvPr id="25" name="PA-文本框 24"/>
                <p:cNvSpPr txBox="1"/>
                <p:nvPr>
                  <p:custDataLst>
                    <p:tags r:id="rId20"/>
                  </p:custDataLst>
                </p:nvPr>
              </p:nvSpPr>
              <p:spPr>
                <a:xfrm>
                  <a:off x="6875851" y="2143368"/>
                  <a:ext cx="3630914" cy="400217"/>
                </a:xfrm>
                <a:prstGeom prst="rect">
                  <a:avLst/>
                </a:prstGeom>
                <a:noFill/>
              </p:spPr>
              <p:txBody>
                <a:bodyPr wrap="none" rtlCol="0">
                  <a:spAutoFit/>
                  <a:scene3d>
                    <a:camera prst="orthographicFront"/>
                    <a:lightRig rig="threePt" dir="t"/>
                  </a:scene3d>
                  <a:sp3d contourW="12700"/>
                </a:bodyPr>
                <a:lstStyle/>
                <a:p>
                  <a:r>
                    <a:rPr lang="en-US" altLang="zh-CN" sz="2000" dirty="0">
                      <a:solidFill>
                        <a:srgbClr val="6F6B9D"/>
                      </a:solidFill>
                      <a:latin typeface="Livvic" pitchFamily="2" charset="77"/>
                      <a:ea typeface="Arial" panose="020B0604020202020204" pitchFamily="34" charset="0"/>
                      <a:cs typeface="Calibri" panose="020F0502020204030204" pitchFamily="34" charset="0"/>
                      <a:sym typeface="+mn-lt"/>
                    </a:rPr>
                    <a:t>Introduction to authentication</a:t>
                  </a:r>
                </a:p>
              </p:txBody>
            </p:sp>
          </p:grpSp>
          <p:sp>
            <p:nvSpPr>
              <p:cNvPr id="23" name="PA-文本框 22"/>
              <p:cNvSpPr txBox="1"/>
              <p:nvPr>
                <p:custDataLst>
                  <p:tags r:id="rId18"/>
                </p:custDataLst>
              </p:nvPr>
            </p:nvSpPr>
            <p:spPr>
              <a:xfrm>
                <a:off x="6629352" y="1790469"/>
                <a:ext cx="821012" cy="646503"/>
              </a:xfrm>
              <a:prstGeom prst="rect">
                <a:avLst/>
              </a:prstGeom>
              <a:noFill/>
            </p:spPr>
            <p:txBody>
              <a:bodyPr wrap="none" rtlCol="0">
                <a:spAutoFit/>
                <a:scene3d>
                  <a:camera prst="orthographicFront"/>
                  <a:lightRig rig="threePt" dir="t"/>
                </a:scene3d>
                <a:sp3d contourW="12700"/>
              </a:bodyPr>
              <a:lstStyle/>
              <a:p>
                <a:r>
                  <a:rPr lang="en-US" altLang="zh-CN" sz="3600" dirty="0">
                    <a:solidFill>
                      <a:schemeClr val="bg1"/>
                    </a:solidFill>
                    <a:latin typeface="Livvic" pitchFamily="2" charset="77"/>
                    <a:cs typeface="Calibri" panose="020F0502020204030204" pitchFamily="34" charset="0"/>
                    <a:sym typeface="+mn-lt"/>
                  </a:rPr>
                  <a:t>01.</a:t>
                </a:r>
                <a:endParaRPr lang="zh-CN" altLang="en-US" sz="3600" dirty="0">
                  <a:solidFill>
                    <a:schemeClr val="bg1"/>
                  </a:solidFill>
                  <a:latin typeface="Livvic" pitchFamily="2" charset="77"/>
                  <a:cs typeface="Calibri" panose="020F0502020204030204" pitchFamily="34" charset="0"/>
                  <a:sym typeface="+mn-lt"/>
                </a:endParaRPr>
              </a:p>
            </p:txBody>
          </p:sp>
        </p:grpSp>
        <p:grpSp>
          <p:nvGrpSpPr>
            <p:cNvPr id="26" name="组合 25"/>
            <p:cNvGrpSpPr/>
            <p:nvPr/>
          </p:nvGrpSpPr>
          <p:grpSpPr>
            <a:xfrm>
              <a:off x="7337" y="3869"/>
              <a:ext cx="7383" cy="1034"/>
              <a:chOff x="6629352" y="2786886"/>
              <a:chExt cx="4687936" cy="656850"/>
            </a:xfrm>
          </p:grpSpPr>
          <p:grpSp>
            <p:nvGrpSpPr>
              <p:cNvPr id="27" name="组合 26"/>
              <p:cNvGrpSpPr/>
              <p:nvPr/>
            </p:nvGrpSpPr>
            <p:grpSpPr>
              <a:xfrm>
                <a:off x="7481596" y="2786886"/>
                <a:ext cx="3835692" cy="634820"/>
                <a:chOff x="6875851" y="2143368"/>
                <a:chExt cx="3835692" cy="634820"/>
              </a:xfrm>
            </p:grpSpPr>
            <p:sp>
              <p:nvSpPr>
                <p:cNvPr id="29" name="PA-矩形 28"/>
                <p:cNvSpPr/>
                <p:nvPr>
                  <p:custDataLst>
                    <p:tags r:id="rId16"/>
                  </p:custDataLst>
                </p:nvPr>
              </p:nvSpPr>
              <p:spPr>
                <a:xfrm>
                  <a:off x="6875851" y="2517803"/>
                  <a:ext cx="3835692" cy="260385"/>
                </a:xfrm>
                <a:prstGeom prst="rect">
                  <a:avLst/>
                </a:prstGeom>
              </p:spPr>
              <p:txBody>
                <a:bodyPr wrap="square">
                  <a:spAutoFit/>
                  <a:scene3d>
                    <a:camera prst="orthographicFront"/>
                    <a:lightRig rig="threePt" dir="t"/>
                  </a:scene3d>
                  <a:sp3d contourW="12700"/>
                </a:bodyPr>
                <a:lstStyle/>
                <a:p>
                  <a:pPr lvl="0">
                    <a:defRPr/>
                  </a:pPr>
                  <a:r>
                    <a:rPr lang="en-US" altLang="zh-CN" sz="1100" dirty="0">
                      <a:solidFill>
                        <a:schemeClr val="bg1">
                          <a:lumMod val="65000"/>
                        </a:schemeClr>
                      </a:solidFill>
                      <a:latin typeface="Livvic" pitchFamily="2" charset="77"/>
                      <a:cs typeface="Calibri" panose="020F0502020204030204" pitchFamily="34" charset="0"/>
                      <a:sym typeface="+mn-lt"/>
                    </a:rPr>
                    <a:t>Nguyen Tan Loc</a:t>
                  </a:r>
                  <a:endParaRPr lang="zh-CN" altLang="en-US" sz="1100" dirty="0">
                    <a:solidFill>
                      <a:schemeClr val="bg1">
                        <a:lumMod val="65000"/>
                      </a:schemeClr>
                    </a:solidFill>
                    <a:latin typeface="Livvic" pitchFamily="2" charset="77"/>
                    <a:cs typeface="Calibri" panose="020F0502020204030204" pitchFamily="34" charset="0"/>
                    <a:sym typeface="+mn-lt"/>
                  </a:endParaRPr>
                </a:p>
              </p:txBody>
            </p:sp>
            <p:sp>
              <p:nvSpPr>
                <p:cNvPr id="30" name="PA-文本框 29"/>
                <p:cNvSpPr txBox="1"/>
                <p:nvPr>
                  <p:custDataLst>
                    <p:tags r:id="rId17"/>
                  </p:custDataLst>
                </p:nvPr>
              </p:nvSpPr>
              <p:spPr>
                <a:xfrm>
                  <a:off x="6875851" y="2143368"/>
                  <a:ext cx="2419113" cy="400217"/>
                </a:xfrm>
                <a:prstGeom prst="rect">
                  <a:avLst/>
                </a:prstGeom>
                <a:noFill/>
              </p:spPr>
              <p:txBody>
                <a:bodyPr wrap="none" rtlCol="0">
                  <a:spAutoFit/>
                  <a:scene3d>
                    <a:camera prst="orthographicFront"/>
                    <a:lightRig rig="threePt" dir="t"/>
                  </a:scene3d>
                  <a:sp3d contourW="12700"/>
                </a:bodyPr>
                <a:lstStyle/>
                <a:p>
                  <a:pPr algn="l"/>
                  <a:r>
                    <a:rPr lang="en-US" altLang="zh-CN" sz="2000" dirty="0">
                      <a:solidFill>
                        <a:srgbClr val="6F6B9D"/>
                      </a:solidFill>
                      <a:latin typeface="Livvic" pitchFamily="2" charset="77"/>
                      <a:ea typeface="Arial" panose="020B0604020202020204" pitchFamily="34" charset="0"/>
                      <a:cs typeface="Calibri" panose="020F0502020204030204" pitchFamily="34" charset="0"/>
                      <a:sym typeface="+mn-lt"/>
                    </a:rPr>
                    <a:t>Biometrics systems</a:t>
                  </a:r>
                </a:p>
              </p:txBody>
            </p:sp>
          </p:grpSp>
          <p:sp>
            <p:nvSpPr>
              <p:cNvPr id="28" name="PA-文本框 27"/>
              <p:cNvSpPr txBox="1"/>
              <p:nvPr>
                <p:custDataLst>
                  <p:tags r:id="rId15"/>
                </p:custDataLst>
              </p:nvPr>
            </p:nvSpPr>
            <p:spPr>
              <a:xfrm>
                <a:off x="6629352" y="2797233"/>
                <a:ext cx="821012" cy="646503"/>
              </a:xfrm>
              <a:prstGeom prst="rect">
                <a:avLst/>
              </a:prstGeom>
              <a:noFill/>
            </p:spPr>
            <p:txBody>
              <a:bodyPr wrap="none" rtlCol="0">
                <a:spAutoFit/>
                <a:scene3d>
                  <a:camera prst="orthographicFront"/>
                  <a:lightRig rig="threePt" dir="t"/>
                </a:scene3d>
                <a:sp3d contourW="12700"/>
              </a:bodyPr>
              <a:lstStyle/>
              <a:p>
                <a:r>
                  <a:rPr lang="en-US" altLang="zh-CN" sz="3600" dirty="0">
                    <a:solidFill>
                      <a:schemeClr val="bg1"/>
                    </a:solidFill>
                    <a:latin typeface="Livvic" pitchFamily="2" charset="77"/>
                    <a:cs typeface="Calibri" panose="020F0502020204030204" pitchFamily="34" charset="0"/>
                    <a:sym typeface="+mn-lt"/>
                  </a:rPr>
                  <a:t>02.</a:t>
                </a:r>
                <a:endParaRPr lang="zh-CN" altLang="en-US" sz="3600" dirty="0">
                  <a:solidFill>
                    <a:schemeClr val="bg1"/>
                  </a:solidFill>
                  <a:latin typeface="Livvic" pitchFamily="2" charset="77"/>
                  <a:cs typeface="Calibri" panose="020F0502020204030204" pitchFamily="34" charset="0"/>
                  <a:sym typeface="+mn-lt"/>
                </a:endParaRPr>
              </a:p>
            </p:txBody>
          </p:sp>
        </p:grpSp>
        <p:grpSp>
          <p:nvGrpSpPr>
            <p:cNvPr id="31" name="组合 30"/>
            <p:cNvGrpSpPr/>
            <p:nvPr/>
          </p:nvGrpSpPr>
          <p:grpSpPr>
            <a:xfrm>
              <a:off x="7275" y="5595"/>
              <a:ext cx="7383" cy="1034"/>
              <a:chOff x="6629352" y="3793650"/>
              <a:chExt cx="4687936" cy="656850"/>
            </a:xfrm>
          </p:grpSpPr>
          <p:grpSp>
            <p:nvGrpSpPr>
              <p:cNvPr id="32" name="组合 31"/>
              <p:cNvGrpSpPr/>
              <p:nvPr/>
            </p:nvGrpSpPr>
            <p:grpSpPr>
              <a:xfrm>
                <a:off x="7481596" y="3793650"/>
                <a:ext cx="3835692" cy="634820"/>
                <a:chOff x="6875851" y="2143368"/>
                <a:chExt cx="3835692" cy="634820"/>
              </a:xfrm>
            </p:grpSpPr>
            <p:sp>
              <p:nvSpPr>
                <p:cNvPr id="34" name="PA-矩形 33"/>
                <p:cNvSpPr/>
                <p:nvPr>
                  <p:custDataLst>
                    <p:tags r:id="rId13"/>
                  </p:custDataLst>
                </p:nvPr>
              </p:nvSpPr>
              <p:spPr>
                <a:xfrm>
                  <a:off x="6875851" y="2517803"/>
                  <a:ext cx="3835692" cy="260385"/>
                </a:xfrm>
                <a:prstGeom prst="rect">
                  <a:avLst/>
                </a:prstGeom>
              </p:spPr>
              <p:txBody>
                <a:bodyPr wrap="square">
                  <a:spAutoFit/>
                  <a:scene3d>
                    <a:camera prst="orthographicFront"/>
                    <a:lightRig rig="threePt" dir="t"/>
                  </a:scene3d>
                  <a:sp3d contourW="12700"/>
                </a:bodyPr>
                <a:lstStyle/>
                <a:p>
                  <a:pPr lvl="0">
                    <a:defRPr/>
                  </a:pPr>
                  <a:r>
                    <a:rPr lang="en-US" altLang="zh-CN" sz="1100" dirty="0">
                      <a:solidFill>
                        <a:schemeClr val="bg1">
                          <a:lumMod val="65000"/>
                        </a:schemeClr>
                      </a:solidFill>
                      <a:latin typeface="Livvic" pitchFamily="2" charset="77"/>
                      <a:cs typeface="Calibri" panose="020F0502020204030204" pitchFamily="34" charset="0"/>
                      <a:sym typeface="+mn-lt"/>
                    </a:rPr>
                    <a:t>Nguyen Son Tung</a:t>
                  </a:r>
                  <a:endParaRPr lang="zh-CN" altLang="en-US" sz="1100" dirty="0">
                    <a:solidFill>
                      <a:schemeClr val="bg1">
                        <a:lumMod val="65000"/>
                      </a:schemeClr>
                    </a:solidFill>
                    <a:latin typeface="Livvic" pitchFamily="2" charset="77"/>
                    <a:cs typeface="Calibri" panose="020F0502020204030204" pitchFamily="34" charset="0"/>
                    <a:sym typeface="+mn-lt"/>
                  </a:endParaRPr>
                </a:p>
              </p:txBody>
            </p:sp>
            <p:sp>
              <p:nvSpPr>
                <p:cNvPr id="35" name="PA-文本框 34"/>
                <p:cNvSpPr txBox="1"/>
                <p:nvPr>
                  <p:custDataLst>
                    <p:tags r:id="rId14"/>
                  </p:custDataLst>
                </p:nvPr>
              </p:nvSpPr>
              <p:spPr>
                <a:xfrm>
                  <a:off x="6875851" y="2143368"/>
                  <a:ext cx="1583997" cy="400217"/>
                </a:xfrm>
                <a:prstGeom prst="rect">
                  <a:avLst/>
                </a:prstGeom>
                <a:noFill/>
              </p:spPr>
              <p:txBody>
                <a:bodyPr wrap="none" rtlCol="0">
                  <a:spAutoFit/>
                  <a:scene3d>
                    <a:camera prst="orthographicFront"/>
                    <a:lightRig rig="threePt" dir="t"/>
                  </a:scene3d>
                  <a:sp3d contourW="12700"/>
                </a:bodyPr>
                <a:lstStyle/>
                <a:p>
                  <a:pPr algn="l"/>
                  <a:r>
                    <a:rPr lang="en-US" altLang="zh-CN" sz="2000" dirty="0">
                      <a:solidFill>
                        <a:srgbClr val="6F6B9D"/>
                      </a:solidFill>
                      <a:latin typeface="Livvic" pitchFamily="2" charset="77"/>
                      <a:ea typeface="Arial" panose="020B0604020202020204" pitchFamily="34" charset="0"/>
                      <a:cs typeface="Calibri" panose="020F0502020204030204" pitchFamily="34" charset="0"/>
                      <a:sym typeface="+mn-lt"/>
                    </a:rPr>
                    <a:t>Pros &amp; Cons</a:t>
                  </a:r>
                </a:p>
              </p:txBody>
            </p:sp>
          </p:grpSp>
          <p:sp>
            <p:nvSpPr>
              <p:cNvPr id="33" name="PA-文本框 32"/>
              <p:cNvSpPr txBox="1"/>
              <p:nvPr>
                <p:custDataLst>
                  <p:tags r:id="rId12"/>
                </p:custDataLst>
              </p:nvPr>
            </p:nvSpPr>
            <p:spPr>
              <a:xfrm>
                <a:off x="6629352" y="3803997"/>
                <a:ext cx="821012" cy="646503"/>
              </a:xfrm>
              <a:prstGeom prst="rect">
                <a:avLst/>
              </a:prstGeom>
              <a:noFill/>
            </p:spPr>
            <p:txBody>
              <a:bodyPr wrap="none" rtlCol="0">
                <a:spAutoFit/>
                <a:scene3d>
                  <a:camera prst="orthographicFront"/>
                  <a:lightRig rig="threePt" dir="t"/>
                </a:scene3d>
                <a:sp3d contourW="12700"/>
              </a:bodyPr>
              <a:lstStyle/>
              <a:p>
                <a:r>
                  <a:rPr lang="en-US" altLang="zh-CN" sz="3600" dirty="0">
                    <a:solidFill>
                      <a:schemeClr val="bg1"/>
                    </a:solidFill>
                    <a:latin typeface="Livvic" pitchFamily="2" charset="77"/>
                    <a:cs typeface="Calibri" panose="020F0502020204030204" pitchFamily="34" charset="0"/>
                    <a:sym typeface="+mn-lt"/>
                  </a:rPr>
                  <a:t>03.</a:t>
                </a:r>
                <a:endParaRPr lang="zh-CN" altLang="en-US" sz="3600" dirty="0">
                  <a:solidFill>
                    <a:schemeClr val="bg1"/>
                  </a:solidFill>
                  <a:latin typeface="Livvic" pitchFamily="2" charset="77"/>
                  <a:cs typeface="Calibri" panose="020F0502020204030204" pitchFamily="34" charset="0"/>
                  <a:sym typeface="+mn-lt"/>
                </a:endParaRPr>
              </a:p>
            </p:txBody>
          </p:sp>
        </p:grpSp>
        <p:grpSp>
          <p:nvGrpSpPr>
            <p:cNvPr id="36" name="组合 35"/>
            <p:cNvGrpSpPr/>
            <p:nvPr/>
          </p:nvGrpSpPr>
          <p:grpSpPr>
            <a:xfrm>
              <a:off x="7275" y="7174"/>
              <a:ext cx="7383" cy="1034"/>
              <a:chOff x="6629352" y="4800415"/>
              <a:chExt cx="4687936" cy="656850"/>
            </a:xfrm>
          </p:grpSpPr>
          <p:grpSp>
            <p:nvGrpSpPr>
              <p:cNvPr id="37" name="组合 36"/>
              <p:cNvGrpSpPr/>
              <p:nvPr/>
            </p:nvGrpSpPr>
            <p:grpSpPr>
              <a:xfrm>
                <a:off x="7481596" y="4800415"/>
                <a:ext cx="3835692" cy="634820"/>
                <a:chOff x="6875851" y="2143368"/>
                <a:chExt cx="3835692" cy="634820"/>
              </a:xfrm>
            </p:grpSpPr>
            <p:sp>
              <p:nvSpPr>
                <p:cNvPr id="39" name="PA-矩形 38"/>
                <p:cNvSpPr/>
                <p:nvPr>
                  <p:custDataLst>
                    <p:tags r:id="rId10"/>
                  </p:custDataLst>
                </p:nvPr>
              </p:nvSpPr>
              <p:spPr>
                <a:xfrm>
                  <a:off x="6875851" y="2517803"/>
                  <a:ext cx="3835692" cy="260385"/>
                </a:xfrm>
                <a:prstGeom prst="rect">
                  <a:avLst/>
                </a:prstGeom>
              </p:spPr>
              <p:txBody>
                <a:bodyPr wrap="square">
                  <a:spAutoFit/>
                  <a:scene3d>
                    <a:camera prst="orthographicFront"/>
                    <a:lightRig rig="threePt" dir="t"/>
                  </a:scene3d>
                  <a:sp3d contourW="12700"/>
                </a:bodyPr>
                <a:lstStyle/>
                <a:p>
                  <a:pPr lvl="0">
                    <a:defRPr/>
                  </a:pPr>
                  <a:r>
                    <a:rPr lang="en-US" altLang="zh-CN" sz="1100" dirty="0">
                      <a:solidFill>
                        <a:schemeClr val="bg1">
                          <a:lumMod val="65000"/>
                        </a:schemeClr>
                      </a:solidFill>
                      <a:latin typeface="Livvic" pitchFamily="2" charset="77"/>
                      <a:cs typeface="Calibri" panose="020F0502020204030204" pitchFamily="34" charset="0"/>
                      <a:sym typeface="+mn-lt"/>
                    </a:rPr>
                    <a:t>Tran Thanh Duong</a:t>
                  </a:r>
                  <a:endParaRPr lang="zh-CN" altLang="en-US" sz="1100" dirty="0">
                    <a:solidFill>
                      <a:schemeClr val="bg1">
                        <a:lumMod val="65000"/>
                      </a:schemeClr>
                    </a:solidFill>
                    <a:latin typeface="Livvic" pitchFamily="2" charset="77"/>
                    <a:cs typeface="Calibri" panose="020F0502020204030204" pitchFamily="34" charset="0"/>
                    <a:sym typeface="+mn-lt"/>
                  </a:endParaRPr>
                </a:p>
              </p:txBody>
            </p:sp>
            <p:sp>
              <p:nvSpPr>
                <p:cNvPr id="40" name="PA-文本框 39"/>
                <p:cNvSpPr txBox="1"/>
                <p:nvPr>
                  <p:custDataLst>
                    <p:tags r:id="rId11"/>
                  </p:custDataLst>
                </p:nvPr>
              </p:nvSpPr>
              <p:spPr>
                <a:xfrm>
                  <a:off x="6875851" y="2143368"/>
                  <a:ext cx="2757328" cy="400217"/>
                </a:xfrm>
                <a:prstGeom prst="rect">
                  <a:avLst/>
                </a:prstGeom>
                <a:noFill/>
              </p:spPr>
              <p:txBody>
                <a:bodyPr wrap="none" rtlCol="0">
                  <a:spAutoFit/>
                  <a:scene3d>
                    <a:camera prst="orthographicFront"/>
                    <a:lightRig rig="threePt" dir="t"/>
                  </a:scene3d>
                  <a:sp3d contourW="12700"/>
                </a:bodyPr>
                <a:lstStyle/>
                <a:p>
                  <a:pPr algn="l"/>
                  <a:r>
                    <a:rPr lang="en-US" altLang="zh-CN" sz="2000" dirty="0">
                      <a:solidFill>
                        <a:srgbClr val="6F6B9D"/>
                      </a:solidFill>
                      <a:latin typeface="Livvic" pitchFamily="2" charset="77"/>
                      <a:ea typeface="Arial" panose="020B0604020202020204" pitchFamily="34" charset="0"/>
                      <a:cs typeface="Calibri" panose="020F0502020204030204" pitchFamily="34" charset="0"/>
                      <a:sym typeface="+mn-lt"/>
                    </a:rPr>
                    <a:t>Real world application</a:t>
                  </a:r>
                  <a:endParaRPr lang="zh-CN" altLang="en-US" sz="2000" dirty="0">
                    <a:solidFill>
                      <a:srgbClr val="6F6B9D"/>
                    </a:solidFill>
                    <a:latin typeface="Livvic" pitchFamily="2" charset="77"/>
                    <a:ea typeface="Arial" panose="020B0604020202020204" pitchFamily="34" charset="0"/>
                    <a:cs typeface="Calibri" panose="020F0502020204030204" pitchFamily="34" charset="0"/>
                    <a:sym typeface="+mn-lt"/>
                  </a:endParaRPr>
                </a:p>
              </p:txBody>
            </p:sp>
          </p:grpSp>
          <p:sp>
            <p:nvSpPr>
              <p:cNvPr id="38" name="PA-文本框 37"/>
              <p:cNvSpPr txBox="1"/>
              <p:nvPr>
                <p:custDataLst>
                  <p:tags r:id="rId9"/>
                </p:custDataLst>
              </p:nvPr>
            </p:nvSpPr>
            <p:spPr>
              <a:xfrm>
                <a:off x="6629352" y="4810762"/>
                <a:ext cx="821012" cy="646503"/>
              </a:xfrm>
              <a:prstGeom prst="rect">
                <a:avLst/>
              </a:prstGeom>
              <a:noFill/>
            </p:spPr>
            <p:txBody>
              <a:bodyPr wrap="none" rtlCol="0">
                <a:spAutoFit/>
                <a:scene3d>
                  <a:camera prst="orthographicFront"/>
                  <a:lightRig rig="threePt" dir="t"/>
                </a:scene3d>
                <a:sp3d contourW="12700"/>
              </a:bodyPr>
              <a:lstStyle/>
              <a:p>
                <a:r>
                  <a:rPr lang="en-US" altLang="zh-CN" sz="3600" dirty="0">
                    <a:solidFill>
                      <a:schemeClr val="bg1"/>
                    </a:solidFill>
                    <a:latin typeface="Livvic" pitchFamily="2" charset="77"/>
                    <a:cs typeface="Calibri" panose="020F0502020204030204" pitchFamily="34" charset="0"/>
                    <a:sym typeface="+mn-lt"/>
                  </a:rPr>
                  <a:t>04.</a:t>
                </a:r>
                <a:endParaRPr lang="zh-CN" altLang="en-US" sz="3600" dirty="0">
                  <a:solidFill>
                    <a:schemeClr val="bg1"/>
                  </a:solidFill>
                  <a:latin typeface="Livvic" pitchFamily="2" charset="77"/>
                  <a:cs typeface="Calibri" panose="020F0502020204030204" pitchFamily="34" charset="0"/>
                  <a:sym typeface="+mn-lt"/>
                </a:endParaRPr>
              </a:p>
            </p:txBody>
          </p:sp>
        </p:grpSp>
      </p:grpSp>
      <p:sp>
        <p:nvSpPr>
          <p:cNvPr id="6" name="PA-_3"/>
          <p:cNvSpPr/>
          <p:nvPr>
            <p:custDataLst>
              <p:tags r:id="rId3"/>
            </p:custDataLst>
          </p:nvPr>
        </p:nvSpPr>
        <p:spPr>
          <a:xfrm>
            <a:off x="1013143" y="3044508"/>
            <a:ext cx="3550920" cy="768350"/>
          </a:xfrm>
          <a:prstGeom prst="rect">
            <a:avLst/>
          </a:prstGeom>
          <a:noFill/>
          <a:effectLst/>
        </p:spPr>
        <p:txBody>
          <a:bodyPr wrap="square">
            <a:spAutoFit/>
          </a:bodyPr>
          <a:lstStyle/>
          <a:p>
            <a:pPr algn="ctr"/>
            <a:r>
              <a:rPr lang="en-US" altLang="zh-CN" sz="4400" b="1" dirty="0">
                <a:solidFill>
                  <a:srgbClr val="6F6B9D"/>
                </a:solidFill>
                <a:latin typeface="Livvic" pitchFamily="2" charset="77"/>
                <a:ea typeface="Arial" panose="020B0604020202020204" pitchFamily="34" charset="0"/>
                <a:cs typeface="Calibri" panose="020F0502020204030204" pitchFamily="34" charset="0"/>
              </a:rPr>
              <a:t>CONTENT</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10" name="PA-六边形 9"/>
          <p:cNvSpPr/>
          <p:nvPr>
            <p:custDataLst>
              <p:tags r:id="rId2"/>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cs typeface="+mn-ea"/>
              <a:sym typeface="+mn-lt"/>
            </a:endParaRPr>
          </a:p>
        </p:txBody>
      </p:sp>
      <p:sp>
        <p:nvSpPr>
          <p:cNvPr id="4" name="PA-文本框 1"/>
          <p:cNvSpPr txBox="1"/>
          <p:nvPr>
            <p:custDataLst>
              <p:tags r:id="rId3"/>
            </p:custDataLst>
          </p:nvPr>
        </p:nvSpPr>
        <p:spPr>
          <a:xfrm>
            <a:off x="333693" y="650875"/>
            <a:ext cx="500380" cy="368300"/>
          </a:xfrm>
          <a:prstGeom prst="rect">
            <a:avLst/>
          </a:prstGeom>
          <a:noFill/>
        </p:spPr>
        <p:txBody>
          <a:bodyPr wrap="none" rtlCol="0">
            <a:spAutoFit/>
            <a:scene3d>
              <a:camera prst="orthographicFront"/>
              <a:lightRig rig="threePt" dir="t"/>
            </a:scene3d>
            <a:sp3d contourW="12700"/>
          </a:bodyPr>
          <a:lstStyle/>
          <a:p>
            <a:r>
              <a:rPr lang="en-US" altLang="zh-CN" dirty="0">
                <a:solidFill>
                  <a:schemeClr val="bg1"/>
                </a:solidFill>
                <a:latin typeface="Livvic" pitchFamily="2" charset="77"/>
                <a:cs typeface="+mn-ea"/>
                <a:sym typeface="+mn-lt"/>
              </a:rPr>
              <a:t>04.</a:t>
            </a:r>
          </a:p>
        </p:txBody>
      </p:sp>
      <p:sp>
        <p:nvSpPr>
          <p:cNvPr id="5" name="PA-文本框 2"/>
          <p:cNvSpPr txBox="1"/>
          <p:nvPr>
            <p:custDataLst>
              <p:tags r:id="rId4"/>
            </p:custDataLst>
          </p:nvPr>
        </p:nvSpPr>
        <p:spPr>
          <a:xfrm>
            <a:off x="834208" y="666433"/>
            <a:ext cx="1131570" cy="337185"/>
          </a:xfrm>
          <a:prstGeom prst="rect">
            <a:avLst/>
          </a:prstGeom>
          <a:noFill/>
        </p:spPr>
        <p:txBody>
          <a:bodyPr wrap="none" rtlCol="0">
            <a:spAutoFit/>
            <a:scene3d>
              <a:camera prst="orthographicFront"/>
              <a:lightRig rig="threePt" dir="t"/>
            </a:scene3d>
            <a:sp3d contourW="12700"/>
          </a:bodyPr>
          <a:lstStyle/>
          <a:p>
            <a:pPr algn="l"/>
            <a:r>
              <a:rPr lang="en-US" altLang="zh-CN" sz="1600" b="1" dirty="0">
                <a:solidFill>
                  <a:schemeClr val="tx1">
                    <a:lumMod val="85000"/>
                    <a:lumOff val="15000"/>
                  </a:schemeClr>
                </a:solidFill>
                <a:latin typeface="Livvic" pitchFamily="2" charset="77"/>
                <a:cs typeface="+mn-ea"/>
                <a:sym typeface="+mn-lt"/>
              </a:rPr>
              <a:t>Examples</a:t>
            </a:r>
          </a:p>
        </p:txBody>
      </p:sp>
      <p:sp>
        <p:nvSpPr>
          <p:cNvPr id="43012" name="Rectangle 3"/>
          <p:cNvSpPr>
            <a:spLocks noGrp="1"/>
          </p:cNvSpPr>
          <p:nvPr>
            <p:ph idx="1"/>
          </p:nvPr>
        </p:nvSpPr>
        <p:spPr>
          <a:xfrm>
            <a:off x="838200" y="1232772"/>
            <a:ext cx="10515600" cy="3860165"/>
          </a:xfrm>
        </p:spPr>
        <p:txBody>
          <a:bodyPr vert="horz" wrap="square" lIns="91440" tIns="45720" rIns="91440" bIns="45720" anchor="t" anchorCtr="0">
            <a:normAutofit fontScale="92500" lnSpcReduction="20000"/>
          </a:bodyPr>
          <a:lstStyle/>
          <a:p>
            <a:pPr marL="0" indent="0" algn="just" eaLnBrk="1" hangingPunct="1">
              <a:buNone/>
            </a:pPr>
            <a:r>
              <a:rPr lang="en-US" altLang="zh-TW" sz="2000" dirty="0">
                <a:latin typeface="Livvic" pitchFamily="2" charset="77"/>
                <a:ea typeface="PMingLiU" pitchFamily="18" charset="-120"/>
              </a:rPr>
              <a:t>The application of biometric can be divided into </a:t>
            </a:r>
            <a:r>
              <a:rPr lang="en-IN" altLang="en-US" sz="2000" dirty="0">
                <a:latin typeface="Livvic" pitchFamily="2" charset="77"/>
              </a:rPr>
              <a:t>five main groups: forensic, government, commercial, health-care and travelling and immigration.</a:t>
            </a:r>
          </a:p>
          <a:p>
            <a:pPr marL="609600" indent="-609600" algn="just" eaLnBrk="1" hangingPunct="1">
              <a:buNone/>
            </a:pPr>
            <a:endParaRPr lang="en-US" altLang="zh-TW" sz="2000" dirty="0">
              <a:latin typeface="Livvic" pitchFamily="2" charset="77"/>
              <a:ea typeface="PMingLiU" pitchFamily="18" charset="-120"/>
            </a:endParaRPr>
          </a:p>
          <a:p>
            <a:pPr marL="609600" indent="-609600" eaLnBrk="1" hangingPunct="1">
              <a:buClr>
                <a:srgbClr val="5569B9"/>
              </a:buClr>
              <a:buFont typeface="+mj-lt"/>
              <a:buAutoNum type="arabicPeriod"/>
            </a:pPr>
            <a:r>
              <a:rPr lang="en-US" altLang="zh-TW" sz="2000" dirty="0">
                <a:solidFill>
                  <a:schemeClr val="hlink"/>
                </a:solidFill>
                <a:latin typeface="Livvic" pitchFamily="2" charset="77"/>
                <a:ea typeface="PMingLiU" pitchFamily="18" charset="-120"/>
              </a:rPr>
              <a:t>Commercial</a:t>
            </a:r>
            <a:br>
              <a:rPr lang="en-US" altLang="zh-TW" sz="2000" dirty="0">
                <a:solidFill>
                  <a:schemeClr val="hlink"/>
                </a:solidFill>
                <a:latin typeface="Livvic" pitchFamily="2" charset="77"/>
                <a:ea typeface="PMingLiU" pitchFamily="18" charset="-120"/>
              </a:rPr>
            </a:br>
            <a:r>
              <a:rPr lang="en-US" altLang="zh-TW" sz="2000" dirty="0">
                <a:latin typeface="Livvic" pitchFamily="2" charset="77"/>
                <a:ea typeface="PMingLiU" pitchFamily="18" charset="-120"/>
              </a:rPr>
              <a:t>ATM, credit card, cellular phone, distance learning, etc.</a:t>
            </a:r>
          </a:p>
          <a:p>
            <a:pPr marL="609600" indent="-609600" eaLnBrk="1" hangingPunct="1">
              <a:buClr>
                <a:srgbClr val="5569B9"/>
              </a:buClr>
              <a:buFont typeface="Wingdings" panose="05000000000000000000" pitchFamily="2" charset="2"/>
              <a:buAutoNum type="arabicPeriod"/>
            </a:pPr>
            <a:r>
              <a:rPr lang="en-US" altLang="zh-TW" sz="2000" dirty="0">
                <a:solidFill>
                  <a:schemeClr val="hlink"/>
                </a:solidFill>
                <a:latin typeface="Livvic" pitchFamily="2" charset="77"/>
                <a:ea typeface="PMingLiU" pitchFamily="18" charset="-120"/>
              </a:rPr>
              <a:t>Government</a:t>
            </a:r>
            <a:br>
              <a:rPr lang="en-US" altLang="zh-TW" sz="2000" dirty="0">
                <a:solidFill>
                  <a:schemeClr val="hlink"/>
                </a:solidFill>
                <a:latin typeface="Livvic" pitchFamily="2" charset="77"/>
                <a:ea typeface="PMingLiU" pitchFamily="18" charset="-120"/>
              </a:rPr>
            </a:br>
            <a:r>
              <a:rPr lang="en-US" altLang="zh-TW" sz="2000" dirty="0">
                <a:latin typeface="Livvic" pitchFamily="2" charset="77"/>
                <a:ea typeface="PMingLiU" pitchFamily="18" charset="-120"/>
              </a:rPr>
              <a:t>ID card, driver’s license, social security, passport control, etc.</a:t>
            </a:r>
          </a:p>
          <a:p>
            <a:pPr marL="609600" indent="-609600" eaLnBrk="1" hangingPunct="1">
              <a:buClr>
                <a:srgbClr val="5569B9"/>
              </a:buClr>
              <a:buFont typeface="Wingdings" panose="05000000000000000000" pitchFamily="2" charset="2"/>
              <a:buAutoNum type="arabicPeriod"/>
            </a:pPr>
            <a:r>
              <a:rPr lang="en-US" altLang="zh-TW" sz="2000" dirty="0">
                <a:solidFill>
                  <a:schemeClr val="hlink"/>
                </a:solidFill>
                <a:latin typeface="Livvic" pitchFamily="2" charset="77"/>
                <a:ea typeface="PMingLiU" pitchFamily="18" charset="-120"/>
              </a:rPr>
              <a:t>Forensic</a:t>
            </a:r>
            <a:br>
              <a:rPr lang="en-US" altLang="zh-TW" sz="2000" dirty="0">
                <a:solidFill>
                  <a:schemeClr val="hlink"/>
                </a:solidFill>
                <a:latin typeface="Livvic" pitchFamily="2" charset="77"/>
                <a:ea typeface="PMingLiU" pitchFamily="18" charset="-120"/>
              </a:rPr>
            </a:br>
            <a:r>
              <a:rPr lang="en-US" altLang="zh-TW" sz="2000" dirty="0">
                <a:latin typeface="Livvic" pitchFamily="2" charset="77"/>
                <a:ea typeface="PMingLiU" pitchFamily="18" charset="-120"/>
              </a:rPr>
              <a:t>terrorist identification, missing children, etc.</a:t>
            </a:r>
          </a:p>
          <a:p>
            <a:pPr marL="609600" indent="-609600" eaLnBrk="1" hangingPunct="1">
              <a:buClr>
                <a:srgbClr val="5569B9"/>
              </a:buClr>
              <a:buFont typeface="Wingdings" panose="05000000000000000000" pitchFamily="2" charset="2"/>
              <a:buAutoNum type="arabicPeriod"/>
            </a:pPr>
            <a:r>
              <a:rPr lang="en-US" altLang="zh-TW" sz="2000" dirty="0">
                <a:solidFill>
                  <a:schemeClr val="hlink"/>
                </a:solidFill>
                <a:latin typeface="Livvic" pitchFamily="2" charset="77"/>
                <a:ea typeface="PMingLiU" pitchFamily="18" charset="-120"/>
              </a:rPr>
              <a:t>Heath-Care</a:t>
            </a:r>
            <a:br>
              <a:rPr lang="en-US" altLang="zh-TW" sz="2000" dirty="0">
                <a:solidFill>
                  <a:schemeClr val="hlink"/>
                </a:solidFill>
                <a:latin typeface="Livvic" pitchFamily="2" charset="77"/>
                <a:ea typeface="PMingLiU" pitchFamily="18" charset="-120"/>
              </a:rPr>
            </a:br>
            <a:r>
              <a:rPr lang="en-US" altLang="zh-TW" sz="2000" dirty="0">
                <a:latin typeface="Livvic" pitchFamily="2" charset="77"/>
                <a:ea typeface="PMingLiU" pitchFamily="18" charset="-120"/>
              </a:rPr>
              <a:t>Access to medical details, Patient Info, etc.</a:t>
            </a:r>
          </a:p>
          <a:p>
            <a:pPr marL="609600" indent="-609600" eaLnBrk="1" hangingPunct="1">
              <a:buClr>
                <a:srgbClr val="5569B9"/>
              </a:buClr>
              <a:buFont typeface="Wingdings" panose="05000000000000000000" pitchFamily="2" charset="2"/>
              <a:buAutoNum type="arabicPeriod"/>
            </a:pPr>
            <a:r>
              <a:rPr lang="en-US" altLang="zh-TW" sz="2000" dirty="0">
                <a:solidFill>
                  <a:schemeClr val="hlink"/>
                </a:solidFill>
                <a:latin typeface="Livvic" pitchFamily="2" charset="77"/>
                <a:ea typeface="PMingLiU" pitchFamily="18" charset="-120"/>
              </a:rPr>
              <a:t>Travelling and Immigration</a:t>
            </a:r>
            <a:br>
              <a:rPr lang="en-US" altLang="zh-TW" sz="2000" dirty="0">
                <a:solidFill>
                  <a:schemeClr val="hlink"/>
                </a:solidFill>
                <a:latin typeface="Livvic" pitchFamily="2" charset="77"/>
                <a:ea typeface="PMingLiU" pitchFamily="18" charset="-120"/>
              </a:rPr>
            </a:br>
            <a:r>
              <a:rPr lang="en-US" altLang="zh-TW" sz="2000" dirty="0">
                <a:latin typeface="Livvic" pitchFamily="2" charset="77"/>
                <a:ea typeface="PMingLiU" pitchFamily="18" charset="-120"/>
              </a:rPr>
              <a:t>Air Travel, Boarder Crossing, Passport, etc.</a:t>
            </a:r>
          </a:p>
          <a:p>
            <a:pPr marL="609600" indent="-609600" eaLnBrk="1" hangingPunct="1">
              <a:buFont typeface="Wingdings" panose="05000000000000000000" pitchFamily="2" charset="2"/>
              <a:buAutoNum type="arabicPeriod"/>
            </a:pPr>
            <a:endParaRPr lang="en-US" altLang="zh-TW" sz="2400" dirty="0">
              <a:latin typeface="Livvic" pitchFamily="2" charset="77"/>
              <a:ea typeface="PMingLiU" pitchFamily="18" charset="-120"/>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10" name="PA-六边形 9"/>
          <p:cNvSpPr/>
          <p:nvPr>
            <p:custDataLst>
              <p:tags r:id="rId3"/>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cs typeface="+mn-ea"/>
              <a:sym typeface="+mn-lt"/>
            </a:endParaRPr>
          </a:p>
        </p:txBody>
      </p:sp>
      <p:sp>
        <p:nvSpPr>
          <p:cNvPr id="4" name="PA-文本框 1"/>
          <p:cNvSpPr txBox="1"/>
          <p:nvPr>
            <p:custDataLst>
              <p:tags r:id="rId4"/>
            </p:custDataLst>
          </p:nvPr>
        </p:nvSpPr>
        <p:spPr>
          <a:xfrm>
            <a:off x="333693" y="650875"/>
            <a:ext cx="500380" cy="368300"/>
          </a:xfrm>
          <a:prstGeom prst="rect">
            <a:avLst/>
          </a:prstGeom>
          <a:noFill/>
        </p:spPr>
        <p:txBody>
          <a:bodyPr wrap="none" rtlCol="0">
            <a:spAutoFit/>
            <a:scene3d>
              <a:camera prst="orthographicFront"/>
              <a:lightRig rig="threePt" dir="t"/>
            </a:scene3d>
            <a:sp3d contourW="12700"/>
          </a:bodyPr>
          <a:lstStyle/>
          <a:p>
            <a:r>
              <a:rPr lang="en-US" altLang="zh-CN" dirty="0">
                <a:solidFill>
                  <a:schemeClr val="bg1"/>
                </a:solidFill>
                <a:latin typeface="Livvic" pitchFamily="2" charset="77"/>
                <a:cs typeface="+mn-ea"/>
                <a:sym typeface="+mn-lt"/>
              </a:rPr>
              <a:t>04.</a:t>
            </a:r>
          </a:p>
        </p:txBody>
      </p:sp>
      <p:sp>
        <p:nvSpPr>
          <p:cNvPr id="5" name="PA-文本框 2"/>
          <p:cNvSpPr txBox="1"/>
          <p:nvPr>
            <p:custDataLst>
              <p:tags r:id="rId5"/>
            </p:custDataLst>
          </p:nvPr>
        </p:nvSpPr>
        <p:spPr>
          <a:xfrm>
            <a:off x="834208" y="666433"/>
            <a:ext cx="1218603" cy="338554"/>
          </a:xfrm>
          <a:prstGeom prst="rect">
            <a:avLst/>
          </a:prstGeom>
          <a:noFill/>
        </p:spPr>
        <p:txBody>
          <a:bodyPr wrap="none" rtlCol="0">
            <a:spAutoFit/>
            <a:scene3d>
              <a:camera prst="orthographicFront"/>
              <a:lightRig rig="threePt" dir="t"/>
            </a:scene3d>
            <a:sp3d contourW="12700"/>
          </a:bodyPr>
          <a:lstStyle/>
          <a:p>
            <a:pPr algn="l"/>
            <a:r>
              <a:rPr lang="en-US" altLang="zh-CN" sz="1600" b="1" dirty="0">
                <a:solidFill>
                  <a:schemeClr val="tx1">
                    <a:lumMod val="85000"/>
                    <a:lumOff val="15000"/>
                  </a:schemeClr>
                </a:solidFill>
                <a:latin typeface="Livvic" pitchFamily="2" charset="77"/>
                <a:cs typeface="+mn-ea"/>
                <a:sym typeface="+mn-lt"/>
              </a:rPr>
              <a:t>Formulate</a:t>
            </a:r>
          </a:p>
        </p:txBody>
      </p:sp>
      <p:sp>
        <p:nvSpPr>
          <p:cNvPr id="20484" name="Rectangle 3"/>
          <p:cNvSpPr>
            <a:spLocks noGrp="1"/>
          </p:cNvSpPr>
          <p:nvPr>
            <p:ph type="body" sz="half" idx="1"/>
          </p:nvPr>
        </p:nvSpPr>
        <p:spPr>
          <a:xfrm>
            <a:off x="1999615" y="1295400"/>
            <a:ext cx="8141335" cy="4972050"/>
          </a:xfrm>
        </p:spPr>
        <p:txBody>
          <a:bodyPr vert="horz" wrap="square" lIns="91440" tIns="45720" rIns="91440" bIns="45720" anchor="t" anchorCtr="0"/>
          <a:lstStyle/>
          <a:p>
            <a:pPr marL="533400" indent="-533400" eaLnBrk="1" hangingPunct="1">
              <a:buClrTx/>
              <a:buSzTx/>
              <a:buFontTx/>
              <a:buNone/>
            </a:pPr>
            <a:r>
              <a:rPr lang="en-US" altLang="zh-TW" sz="2800" dirty="0">
                <a:latin typeface="Livvic" pitchFamily="2" charset="77"/>
                <a:ea typeface="PMingLiU" pitchFamily="18" charset="-120"/>
              </a:rPr>
              <a:t>Describing the verification problem:</a:t>
            </a:r>
          </a:p>
          <a:p>
            <a:pPr marL="533400" indent="-533400" eaLnBrk="1" hangingPunct="1">
              <a:buClrTx/>
              <a:buSzTx/>
              <a:buFont typeface="Wingdings" panose="05000000000000000000" pitchFamily="2" charset="2"/>
              <a:buAutoNum type="alphaLcParenR"/>
            </a:pPr>
            <a:r>
              <a:rPr lang="en-US" altLang="zh-TW" sz="2400" dirty="0">
                <a:latin typeface="Livvic" pitchFamily="2" charset="77"/>
                <a:ea typeface="PMingLiU" pitchFamily="18" charset="-120"/>
              </a:rPr>
              <a:t>An input feature vector: </a:t>
            </a:r>
            <a:r>
              <a:rPr lang="en-US" altLang="zh-TW" sz="2400" dirty="0">
                <a:solidFill>
                  <a:schemeClr val="hlink"/>
                </a:solidFill>
                <a:latin typeface="Livvic" pitchFamily="2" charset="77"/>
                <a:ea typeface="PMingLiU" pitchFamily="18" charset="-120"/>
              </a:rPr>
              <a:t>X</a:t>
            </a:r>
            <a:r>
              <a:rPr lang="en-US" altLang="zh-TW" sz="2400" baseline="-25000" dirty="0">
                <a:solidFill>
                  <a:schemeClr val="hlink"/>
                </a:solidFill>
                <a:latin typeface="Livvic" pitchFamily="2" charset="77"/>
                <a:ea typeface="PMingLiU" pitchFamily="18" charset="-120"/>
              </a:rPr>
              <a:t>Q</a:t>
            </a:r>
          </a:p>
          <a:p>
            <a:pPr marL="533400" indent="-533400" eaLnBrk="1" hangingPunct="1">
              <a:buClrTx/>
              <a:buSzTx/>
              <a:buFont typeface="Wingdings" panose="05000000000000000000" pitchFamily="2" charset="2"/>
              <a:buAutoNum type="alphaLcParenR"/>
            </a:pPr>
            <a:r>
              <a:rPr lang="en-US" altLang="zh-TW" sz="2400" dirty="0">
                <a:latin typeface="Livvic" pitchFamily="2" charset="77"/>
                <a:ea typeface="PMingLiU" pitchFamily="18" charset="-120"/>
              </a:rPr>
              <a:t>A claimed identity: </a:t>
            </a:r>
            <a:r>
              <a:rPr lang="en-US" altLang="zh-TW" sz="2400" dirty="0">
                <a:solidFill>
                  <a:schemeClr val="hlink"/>
                </a:solidFill>
                <a:latin typeface="Livvic" pitchFamily="2" charset="77"/>
                <a:ea typeface="PMingLiU" pitchFamily="18" charset="-120"/>
              </a:rPr>
              <a:t>I</a:t>
            </a:r>
          </a:p>
          <a:p>
            <a:pPr marL="533400" indent="-533400" eaLnBrk="1" hangingPunct="1">
              <a:buClrTx/>
              <a:buSzTx/>
              <a:buFont typeface="Wingdings" panose="05000000000000000000" pitchFamily="2" charset="2"/>
              <a:buAutoNum type="alphaLcParenR"/>
            </a:pPr>
            <a:r>
              <a:rPr lang="en-US" altLang="zh-TW" sz="2400" dirty="0">
                <a:latin typeface="Livvic" pitchFamily="2" charset="77"/>
                <a:ea typeface="PMingLiU" pitchFamily="18" charset="-120"/>
              </a:rPr>
              <a:t>The biometric template corresponding to </a:t>
            </a:r>
            <a:r>
              <a:rPr lang="en-US" altLang="zh-TW" sz="2400" dirty="0">
                <a:solidFill>
                  <a:schemeClr val="hlink"/>
                </a:solidFill>
                <a:latin typeface="Livvic" pitchFamily="2" charset="77"/>
                <a:ea typeface="PMingLiU" pitchFamily="18" charset="-120"/>
              </a:rPr>
              <a:t>I</a:t>
            </a:r>
            <a:r>
              <a:rPr lang="en-US" altLang="zh-TW" sz="2400" dirty="0">
                <a:latin typeface="Livvic" pitchFamily="2" charset="77"/>
                <a:ea typeface="PMingLiU" pitchFamily="18" charset="-120"/>
              </a:rPr>
              <a:t> : </a:t>
            </a:r>
            <a:r>
              <a:rPr lang="en-US" altLang="zh-TW" sz="2400" dirty="0">
                <a:solidFill>
                  <a:schemeClr val="hlink"/>
                </a:solidFill>
                <a:latin typeface="Livvic" pitchFamily="2" charset="77"/>
                <a:ea typeface="PMingLiU" pitchFamily="18" charset="-120"/>
              </a:rPr>
              <a:t>X</a:t>
            </a:r>
            <a:r>
              <a:rPr lang="en-US" altLang="zh-TW" sz="2400" baseline="-25000" dirty="0">
                <a:solidFill>
                  <a:schemeClr val="hlink"/>
                </a:solidFill>
                <a:latin typeface="Livvic" pitchFamily="2" charset="77"/>
                <a:ea typeface="PMingLiU" pitchFamily="18" charset="-120"/>
              </a:rPr>
              <a:t>I</a:t>
            </a:r>
          </a:p>
          <a:p>
            <a:pPr marL="533400" indent="-533400" eaLnBrk="1" hangingPunct="1">
              <a:buClrTx/>
              <a:buSzTx/>
              <a:buFont typeface="Wingdings" panose="05000000000000000000" pitchFamily="2" charset="2"/>
              <a:buAutoNum type="alphaLcParenR"/>
            </a:pPr>
            <a:r>
              <a:rPr lang="en-US" altLang="zh-TW" sz="2400" dirty="0">
                <a:latin typeface="Livvic" pitchFamily="2" charset="77"/>
                <a:ea typeface="PMingLiU" pitchFamily="18" charset="-120"/>
              </a:rPr>
              <a:t>The similarity between </a:t>
            </a:r>
            <a:r>
              <a:rPr lang="en-US" altLang="zh-TW" sz="2400" dirty="0">
                <a:solidFill>
                  <a:schemeClr val="hlink"/>
                </a:solidFill>
                <a:latin typeface="Livvic" pitchFamily="2" charset="77"/>
                <a:ea typeface="PMingLiU" pitchFamily="18" charset="-120"/>
              </a:rPr>
              <a:t>X</a:t>
            </a:r>
            <a:r>
              <a:rPr lang="en-US" altLang="zh-TW" sz="2400" baseline="-25000" dirty="0">
                <a:solidFill>
                  <a:schemeClr val="hlink"/>
                </a:solidFill>
                <a:latin typeface="Livvic" pitchFamily="2" charset="77"/>
                <a:ea typeface="PMingLiU" pitchFamily="18" charset="-120"/>
              </a:rPr>
              <a:t>Q</a:t>
            </a:r>
            <a:r>
              <a:rPr lang="en-US" altLang="zh-TW" sz="2400" dirty="0">
                <a:latin typeface="Livvic" pitchFamily="2" charset="77"/>
                <a:ea typeface="PMingLiU" pitchFamily="18" charset="-120"/>
              </a:rPr>
              <a:t> and </a:t>
            </a:r>
            <a:r>
              <a:rPr lang="en-US" altLang="zh-TW" sz="2400" dirty="0">
                <a:solidFill>
                  <a:schemeClr val="hlink"/>
                </a:solidFill>
                <a:latin typeface="Livvic" pitchFamily="2" charset="77"/>
                <a:ea typeface="PMingLiU" pitchFamily="18" charset="-120"/>
              </a:rPr>
              <a:t>X</a:t>
            </a:r>
            <a:r>
              <a:rPr lang="en-US" altLang="zh-TW" sz="2400" baseline="-25000" dirty="0">
                <a:solidFill>
                  <a:schemeClr val="hlink"/>
                </a:solidFill>
                <a:latin typeface="Livvic" pitchFamily="2" charset="77"/>
                <a:ea typeface="PMingLiU" pitchFamily="18" charset="-120"/>
              </a:rPr>
              <a:t>I</a:t>
            </a:r>
            <a:r>
              <a:rPr lang="en-US" altLang="zh-TW" sz="2400" dirty="0">
                <a:latin typeface="Livvic" pitchFamily="2" charset="77"/>
                <a:ea typeface="PMingLiU" pitchFamily="18" charset="-120"/>
              </a:rPr>
              <a:t>: S(</a:t>
            </a:r>
            <a:r>
              <a:rPr lang="en-US" altLang="zh-TW" sz="2400" dirty="0">
                <a:solidFill>
                  <a:schemeClr val="hlink"/>
                </a:solidFill>
                <a:latin typeface="Livvic" pitchFamily="2" charset="77"/>
                <a:ea typeface="PMingLiU" pitchFamily="18" charset="-120"/>
              </a:rPr>
              <a:t>X</a:t>
            </a:r>
            <a:r>
              <a:rPr lang="en-US" altLang="zh-TW" sz="2400" baseline="-25000" dirty="0">
                <a:solidFill>
                  <a:schemeClr val="hlink"/>
                </a:solidFill>
                <a:latin typeface="Livvic" pitchFamily="2" charset="77"/>
                <a:ea typeface="PMingLiU" pitchFamily="18" charset="-120"/>
              </a:rPr>
              <a:t>Q</a:t>
            </a:r>
            <a:r>
              <a:rPr lang="en-US" altLang="zh-TW" sz="2400" dirty="0">
                <a:solidFill>
                  <a:srgbClr val="99FF33"/>
                </a:solidFill>
                <a:latin typeface="Livvic" pitchFamily="2" charset="77"/>
                <a:ea typeface="PMingLiU" pitchFamily="18" charset="-120"/>
              </a:rPr>
              <a:t>, </a:t>
            </a:r>
            <a:r>
              <a:rPr lang="en-US" altLang="zh-TW" sz="2400" dirty="0">
                <a:solidFill>
                  <a:schemeClr val="hlink"/>
                </a:solidFill>
                <a:latin typeface="Livvic" pitchFamily="2" charset="77"/>
                <a:ea typeface="PMingLiU" pitchFamily="18" charset="-120"/>
              </a:rPr>
              <a:t>X</a:t>
            </a:r>
            <a:r>
              <a:rPr lang="en-US" altLang="zh-TW" sz="2400" baseline="-25000" dirty="0">
                <a:solidFill>
                  <a:schemeClr val="hlink"/>
                </a:solidFill>
                <a:latin typeface="Livvic" pitchFamily="2" charset="77"/>
                <a:ea typeface="PMingLiU" pitchFamily="18" charset="-120"/>
              </a:rPr>
              <a:t>I</a:t>
            </a:r>
            <a:r>
              <a:rPr lang="en-US" altLang="zh-TW" sz="2400" dirty="0">
                <a:latin typeface="Livvic" pitchFamily="2" charset="77"/>
                <a:ea typeface="PMingLiU" pitchFamily="18" charset="-120"/>
              </a:rPr>
              <a:t>)</a:t>
            </a:r>
          </a:p>
          <a:p>
            <a:pPr marL="533400" indent="-533400" eaLnBrk="1" hangingPunct="1">
              <a:buClrTx/>
              <a:buSzTx/>
              <a:buFont typeface="Wingdings" panose="05000000000000000000" pitchFamily="2" charset="2"/>
              <a:buAutoNum type="alphaLcParenR"/>
            </a:pPr>
            <a:r>
              <a:rPr lang="en-US" altLang="zh-TW" sz="2400" dirty="0">
                <a:latin typeface="Livvic" pitchFamily="2" charset="77"/>
                <a:ea typeface="PMingLiU" pitchFamily="18" charset="-120"/>
              </a:rPr>
              <a:t>The predefined threshold of similarity: </a:t>
            </a:r>
            <a:r>
              <a:rPr lang="en-US" altLang="zh-TW" sz="2400" dirty="0">
                <a:solidFill>
                  <a:schemeClr val="hlink"/>
                </a:solidFill>
                <a:latin typeface="Livvic" pitchFamily="2" charset="77"/>
                <a:ea typeface="PMingLiU" pitchFamily="18" charset="-120"/>
              </a:rPr>
              <a:t>t</a:t>
            </a:r>
            <a:endParaRPr lang="en-US" altLang="zh-TW" sz="2400" baseline="-25000" dirty="0">
              <a:solidFill>
                <a:schemeClr val="hlink"/>
              </a:solidFill>
              <a:latin typeface="Livvic" pitchFamily="2" charset="77"/>
              <a:ea typeface="PMingLiU" pitchFamily="18" charset="-120"/>
            </a:endParaRPr>
          </a:p>
          <a:p>
            <a:pPr marL="533400" indent="-533400" eaLnBrk="1" hangingPunct="1">
              <a:buClrTx/>
              <a:buSzTx/>
              <a:buFont typeface="Wingdings" panose="05000000000000000000" pitchFamily="2" charset="2"/>
              <a:buAutoNum type="alphaLcParenR"/>
            </a:pPr>
            <a:r>
              <a:rPr lang="en-US" altLang="zh-TW" sz="2400" dirty="0">
                <a:latin typeface="Livvic" pitchFamily="2" charset="77"/>
                <a:ea typeface="PMingLiU" pitchFamily="18" charset="-120"/>
              </a:rPr>
              <a:t>True (a genuine user): </a:t>
            </a:r>
            <a:r>
              <a:rPr lang="en-US" altLang="zh-TW" sz="2400" dirty="0">
                <a:solidFill>
                  <a:schemeClr val="hlink"/>
                </a:solidFill>
                <a:latin typeface="Livvic" pitchFamily="2" charset="77"/>
                <a:ea typeface="PMingLiU" pitchFamily="18" charset="-120"/>
              </a:rPr>
              <a:t>ω</a:t>
            </a:r>
            <a:r>
              <a:rPr lang="en-US" altLang="zh-TW" sz="2400" baseline="-25000" dirty="0">
                <a:solidFill>
                  <a:schemeClr val="hlink"/>
                </a:solidFill>
                <a:latin typeface="Livvic" pitchFamily="2" charset="77"/>
                <a:ea typeface="PMingLiU" pitchFamily="18" charset="-120"/>
              </a:rPr>
              <a:t>1</a:t>
            </a:r>
            <a:r>
              <a:rPr lang="en-US" altLang="zh-TW" sz="2400" dirty="0">
                <a:latin typeface="Livvic" pitchFamily="2" charset="77"/>
                <a:ea typeface="PMingLiU" pitchFamily="18" charset="-120"/>
              </a:rPr>
              <a:t> ; False (an imposter): </a:t>
            </a:r>
            <a:r>
              <a:rPr lang="en-US" altLang="zh-TW" sz="2400" dirty="0">
                <a:solidFill>
                  <a:schemeClr val="hlink"/>
                </a:solidFill>
                <a:latin typeface="Livvic" pitchFamily="2" charset="77"/>
                <a:ea typeface="PMingLiU" pitchFamily="18" charset="-120"/>
              </a:rPr>
              <a:t>ω</a:t>
            </a:r>
            <a:r>
              <a:rPr lang="en-US" altLang="zh-TW" sz="2400" baseline="-25000" dirty="0">
                <a:solidFill>
                  <a:schemeClr val="hlink"/>
                </a:solidFill>
                <a:latin typeface="Livvic" pitchFamily="2" charset="77"/>
                <a:ea typeface="PMingLiU" pitchFamily="18" charset="-120"/>
              </a:rPr>
              <a:t>2</a:t>
            </a:r>
            <a:r>
              <a:rPr lang="en-US" altLang="zh-TW" sz="2400" dirty="0">
                <a:latin typeface="Livvic" pitchFamily="2" charset="77"/>
                <a:ea typeface="PMingLiU" pitchFamily="18" charset="-120"/>
              </a:rPr>
              <a:t> </a:t>
            </a:r>
            <a:endParaRPr lang="en-US" altLang="zh-TW" sz="2800" dirty="0">
              <a:latin typeface="Livvic" pitchFamily="2" charset="77"/>
              <a:ea typeface="PMingLiU" pitchFamily="18" charset="-120"/>
            </a:endParaRPr>
          </a:p>
        </p:txBody>
      </p:sp>
      <p:grpSp>
        <p:nvGrpSpPr>
          <p:cNvPr id="20485" name="Group 12"/>
          <p:cNvGrpSpPr/>
          <p:nvPr/>
        </p:nvGrpSpPr>
        <p:grpSpPr>
          <a:xfrm>
            <a:off x="3279775" y="4794568"/>
            <a:ext cx="5473700" cy="1439862"/>
            <a:chOff x="1020" y="3067"/>
            <a:chExt cx="3448" cy="907"/>
          </a:xfrm>
          <a:solidFill>
            <a:schemeClr val="bg1"/>
          </a:solidFill>
        </p:grpSpPr>
        <p:sp>
          <p:nvSpPr>
            <p:cNvPr id="20486" name="Rectangle 9"/>
            <p:cNvSpPr/>
            <p:nvPr/>
          </p:nvSpPr>
          <p:spPr>
            <a:xfrm>
              <a:off x="1020" y="3067"/>
              <a:ext cx="3448" cy="907"/>
            </a:xfrm>
            <a:prstGeom prst="rect">
              <a:avLst/>
            </a:prstGeom>
            <a:grp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en-US" altLang="en-US" sz="1800" dirty="0">
                <a:latin typeface="Livvic" pitchFamily="2" charset="77"/>
                <a:ea typeface="PMingLiU" pitchFamily="18" charset="-120"/>
              </a:endParaRPr>
            </a:p>
          </p:txBody>
        </p:sp>
        <p:graphicFrame>
          <p:nvGraphicFramePr>
            <p:cNvPr id="20487" name="Object 7"/>
            <p:cNvGraphicFramePr>
              <a:graphicFrameLocks noChangeAspect="1"/>
            </p:cNvGraphicFramePr>
            <p:nvPr/>
          </p:nvGraphicFramePr>
          <p:xfrm>
            <a:off x="1202" y="3184"/>
            <a:ext cx="3039" cy="667"/>
          </p:xfrm>
          <a:graphic>
            <a:graphicData uri="http://schemas.openxmlformats.org/presentationml/2006/ole">
              <mc:AlternateContent xmlns:mc="http://schemas.openxmlformats.org/markup-compatibility/2006">
                <mc:Choice xmlns:v="urn:schemas-microsoft-com:vml" Requires="v">
                  <p:oleObj spid="_x0000_s3084" r:id="rId9" imgW="2082800" imgH="457200" progId="Equation.3">
                    <p:embed/>
                  </p:oleObj>
                </mc:Choice>
                <mc:Fallback>
                  <p:oleObj r:id="rId9" imgW="2082800" imgH="457200" progId="Equation.3">
                    <p:embed/>
                    <p:pic>
                      <p:nvPicPr>
                        <p:cNvPr id="0" name="Picture 3075"/>
                        <p:cNvPicPr/>
                        <p:nvPr/>
                      </p:nvPicPr>
                      <p:blipFill>
                        <a:blip r:embed="rId10"/>
                        <a:stretch>
                          <a:fillRect/>
                        </a:stretch>
                      </p:blipFill>
                      <p:spPr>
                        <a:xfrm>
                          <a:off x="1202" y="3184"/>
                          <a:ext cx="3039" cy="667"/>
                        </a:xfrm>
                        <a:prstGeom prst="rect">
                          <a:avLst/>
                        </a:prstGeom>
                        <a:noFill/>
                        <a:ln w="38100">
                          <a:noFill/>
                          <a:miter/>
                        </a:ln>
                      </p:spPr>
                    </p:pic>
                  </p:oleObj>
                </mc:Fallback>
              </mc:AlternateContent>
            </a:graphicData>
          </a:graphic>
        </p:graphicFrame>
      </p:grpSp>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10" name="PA-六边形 9"/>
          <p:cNvSpPr/>
          <p:nvPr>
            <p:custDataLst>
              <p:tags r:id="rId2"/>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cs typeface="+mn-ea"/>
              <a:sym typeface="+mn-lt"/>
            </a:endParaRPr>
          </a:p>
        </p:txBody>
      </p:sp>
      <p:sp>
        <p:nvSpPr>
          <p:cNvPr id="4" name="PA-文本框 1"/>
          <p:cNvSpPr txBox="1"/>
          <p:nvPr>
            <p:custDataLst>
              <p:tags r:id="rId3"/>
            </p:custDataLst>
          </p:nvPr>
        </p:nvSpPr>
        <p:spPr>
          <a:xfrm>
            <a:off x="333693" y="650875"/>
            <a:ext cx="500380" cy="368300"/>
          </a:xfrm>
          <a:prstGeom prst="rect">
            <a:avLst/>
          </a:prstGeom>
          <a:noFill/>
        </p:spPr>
        <p:txBody>
          <a:bodyPr wrap="none" rtlCol="0">
            <a:spAutoFit/>
            <a:scene3d>
              <a:camera prst="orthographicFront"/>
              <a:lightRig rig="threePt" dir="t"/>
            </a:scene3d>
            <a:sp3d contourW="12700"/>
          </a:bodyPr>
          <a:lstStyle/>
          <a:p>
            <a:r>
              <a:rPr lang="en-US" altLang="zh-CN" dirty="0">
                <a:solidFill>
                  <a:schemeClr val="bg1"/>
                </a:solidFill>
                <a:latin typeface="Livvic" pitchFamily="2" charset="77"/>
                <a:cs typeface="+mn-ea"/>
                <a:sym typeface="+mn-lt"/>
              </a:rPr>
              <a:t>04.</a:t>
            </a:r>
          </a:p>
        </p:txBody>
      </p:sp>
      <p:sp>
        <p:nvSpPr>
          <p:cNvPr id="5" name="PA-文本框 2"/>
          <p:cNvSpPr txBox="1"/>
          <p:nvPr>
            <p:custDataLst>
              <p:tags r:id="rId4"/>
            </p:custDataLst>
          </p:nvPr>
        </p:nvSpPr>
        <p:spPr>
          <a:xfrm>
            <a:off x="834208" y="666433"/>
            <a:ext cx="3908442" cy="338554"/>
          </a:xfrm>
          <a:prstGeom prst="rect">
            <a:avLst/>
          </a:prstGeom>
          <a:noFill/>
        </p:spPr>
        <p:txBody>
          <a:bodyPr wrap="none" rtlCol="0">
            <a:spAutoFit/>
            <a:scene3d>
              <a:camera prst="orthographicFront"/>
              <a:lightRig rig="threePt" dir="t"/>
            </a:scene3d>
            <a:sp3d contourW="12700"/>
          </a:bodyPr>
          <a:lstStyle/>
          <a:p>
            <a:pPr algn="l"/>
            <a:r>
              <a:rPr lang="zh-CN" sz="1600" b="1" dirty="0">
                <a:solidFill>
                  <a:schemeClr val="tx1">
                    <a:lumMod val="85000"/>
                    <a:lumOff val="15000"/>
                  </a:schemeClr>
                </a:solidFill>
                <a:latin typeface="Livvic" pitchFamily="2" charset="77"/>
                <a:cs typeface="+mn-ea"/>
                <a:sym typeface="+mn-lt"/>
              </a:rPr>
              <a:t>Example - Face Recognition in Airport</a:t>
            </a:r>
          </a:p>
        </p:txBody>
      </p:sp>
      <p:sp>
        <p:nvSpPr>
          <p:cNvPr id="45059" name="Slide Number Placeholder 3"/>
          <p:cNvSpPr txBox="1">
            <a:spLocks noGrp="1"/>
          </p:cNvSpPr>
          <p:nvPr>
            <p:ph type="sldNum" sz="quarter" idx="12"/>
          </p:nvPr>
        </p:nvSpPr>
        <p:spPr>
          <a:xfrm>
            <a:off x="9975850" y="6465570"/>
            <a:ext cx="2743200" cy="365125"/>
          </a:xfrm>
        </p:spPr>
        <p:txBody>
          <a:bodyPr/>
          <a:lstStyle/>
          <a:p>
            <a:pPr marL="0" indent="0" algn="r" eaLnBrk="1" hangingPunct="1">
              <a:spcBef>
                <a:spcPct val="0"/>
              </a:spcBef>
              <a:buNone/>
            </a:pPr>
            <a:fld id="{9A0DB2DC-4C9A-4742-B13C-FB6460FD3503}" type="slidenum">
              <a:rPr lang="en-US" altLang="zh-TW" sz="1400" dirty="0">
                <a:latin typeface="Livvic" pitchFamily="2" charset="77"/>
                <a:ea typeface="PMingLiU" pitchFamily="18" charset="-120"/>
              </a:rPr>
              <a:t>22</a:t>
            </a:fld>
            <a:endParaRPr lang="en-US" altLang="zh-TW" sz="1400" dirty="0">
              <a:latin typeface="Livvic" pitchFamily="2" charset="77"/>
              <a:ea typeface="PMingLiU" pitchFamily="18" charset="-120"/>
            </a:endParaRPr>
          </a:p>
        </p:txBody>
      </p:sp>
      <p:grpSp>
        <p:nvGrpSpPr>
          <p:cNvPr id="2" name="Group 26"/>
          <p:cNvGrpSpPr/>
          <p:nvPr/>
        </p:nvGrpSpPr>
        <p:grpSpPr>
          <a:xfrm>
            <a:off x="5365750" y="1609408"/>
            <a:ext cx="1246188" cy="2119312"/>
            <a:chOff x="4193" y="768"/>
            <a:chExt cx="785" cy="1335"/>
          </a:xfrm>
        </p:grpSpPr>
        <p:sp>
          <p:nvSpPr>
            <p:cNvPr id="45075" name="Freeform 12"/>
            <p:cNvSpPr/>
            <p:nvPr/>
          </p:nvSpPr>
          <p:spPr>
            <a:xfrm>
              <a:off x="4299" y="1417"/>
              <a:ext cx="216" cy="446"/>
            </a:xfrm>
            <a:custGeom>
              <a:avLst/>
              <a:gdLst>
                <a:gd name="txL" fmla="*/ 0 w 431"/>
                <a:gd name="txT" fmla="*/ 0 h 892"/>
                <a:gd name="txR" fmla="*/ 431 w 431"/>
                <a:gd name="txB" fmla="*/ 892 h 892"/>
              </a:gdLst>
              <a:ahLst/>
              <a:cxnLst>
                <a:cxn ang="0">
                  <a:pos x="0" y="56"/>
                </a:cxn>
                <a:cxn ang="0">
                  <a:pos x="27" y="3"/>
                </a:cxn>
                <a:cxn ang="0">
                  <a:pos x="27" y="2"/>
                </a:cxn>
                <a:cxn ang="0">
                  <a:pos x="26" y="2"/>
                </a:cxn>
                <a:cxn ang="0">
                  <a:pos x="26" y="2"/>
                </a:cxn>
                <a:cxn ang="0">
                  <a:pos x="25" y="2"/>
                </a:cxn>
                <a:cxn ang="0">
                  <a:pos x="25" y="1"/>
                </a:cxn>
                <a:cxn ang="0">
                  <a:pos x="24" y="1"/>
                </a:cxn>
                <a:cxn ang="0">
                  <a:pos x="24" y="1"/>
                </a:cxn>
                <a:cxn ang="0">
                  <a:pos x="23" y="0"/>
                </a:cxn>
                <a:cxn ang="0">
                  <a:pos x="0" y="56"/>
                </a:cxn>
              </a:cxnLst>
              <a:rect l="txL" t="txT" r="txR" b="txB"/>
              <a:pathLst>
                <a:path w="431" h="892">
                  <a:moveTo>
                    <a:pt x="0" y="892"/>
                  </a:moveTo>
                  <a:lnTo>
                    <a:pt x="431" y="34"/>
                  </a:lnTo>
                  <a:lnTo>
                    <a:pt x="422" y="31"/>
                  </a:lnTo>
                  <a:lnTo>
                    <a:pt x="414" y="26"/>
                  </a:lnTo>
                  <a:lnTo>
                    <a:pt x="405" y="22"/>
                  </a:lnTo>
                  <a:lnTo>
                    <a:pt x="397" y="18"/>
                  </a:lnTo>
                  <a:lnTo>
                    <a:pt x="388" y="14"/>
                  </a:lnTo>
                  <a:lnTo>
                    <a:pt x="380" y="9"/>
                  </a:lnTo>
                  <a:lnTo>
                    <a:pt x="372" y="4"/>
                  </a:lnTo>
                  <a:lnTo>
                    <a:pt x="365" y="0"/>
                  </a:lnTo>
                  <a:lnTo>
                    <a:pt x="0" y="892"/>
                  </a:lnTo>
                  <a:close/>
                </a:path>
              </a:pathLst>
            </a:custGeom>
            <a:solidFill>
              <a:srgbClr val="000000">
                <a:alpha val="100000"/>
              </a:srgbClr>
            </a:solidFill>
            <a:ln w="9525">
              <a:noFill/>
            </a:ln>
          </p:spPr>
          <p:txBody>
            <a:bodyPr/>
            <a:lstStyle/>
            <a:p>
              <a:endParaRPr lang="en-US">
                <a:latin typeface="Livvic" pitchFamily="2" charset="77"/>
              </a:endParaRPr>
            </a:p>
          </p:txBody>
        </p:sp>
        <p:sp>
          <p:nvSpPr>
            <p:cNvPr id="45076" name="Freeform 13"/>
            <p:cNvSpPr/>
            <p:nvPr/>
          </p:nvSpPr>
          <p:spPr>
            <a:xfrm>
              <a:off x="4604" y="1462"/>
              <a:ext cx="49" cy="641"/>
            </a:xfrm>
            <a:custGeom>
              <a:avLst/>
              <a:gdLst>
                <a:gd name="txL" fmla="*/ 0 w 97"/>
                <a:gd name="txT" fmla="*/ 0 h 1283"/>
                <a:gd name="txR" fmla="*/ 97 w 97"/>
                <a:gd name="txB" fmla="*/ 1283 h 1283"/>
              </a:gdLst>
              <a:ahLst/>
              <a:cxnLst>
                <a:cxn ang="0">
                  <a:pos x="0" y="0"/>
                </a:cxn>
                <a:cxn ang="0">
                  <a:pos x="2" y="80"/>
                </a:cxn>
                <a:cxn ang="0">
                  <a:pos x="7" y="0"/>
                </a:cxn>
                <a:cxn ang="0">
                  <a:pos x="6" y="0"/>
                </a:cxn>
                <a:cxn ang="0">
                  <a:pos x="5" y="0"/>
                </a:cxn>
                <a:cxn ang="0">
                  <a:pos x="4" y="0"/>
                </a:cxn>
                <a:cxn ang="0">
                  <a:pos x="4" y="0"/>
                </a:cxn>
                <a:cxn ang="0">
                  <a:pos x="3" y="0"/>
                </a:cxn>
                <a:cxn ang="0">
                  <a:pos x="2" y="0"/>
                </a:cxn>
                <a:cxn ang="0">
                  <a:pos x="2" y="0"/>
                </a:cxn>
                <a:cxn ang="0">
                  <a:pos x="1" y="0"/>
                </a:cxn>
                <a:cxn ang="0">
                  <a:pos x="1" y="0"/>
                </a:cxn>
                <a:cxn ang="0">
                  <a:pos x="1" y="0"/>
                </a:cxn>
                <a:cxn ang="0">
                  <a:pos x="1" y="0"/>
                </a:cxn>
                <a:cxn ang="0">
                  <a:pos x="0" y="0"/>
                </a:cxn>
              </a:cxnLst>
              <a:rect l="txL" t="txT" r="txR" b="txB"/>
              <a:pathLst>
                <a:path w="97" h="1283">
                  <a:moveTo>
                    <a:pt x="0" y="5"/>
                  </a:moveTo>
                  <a:lnTo>
                    <a:pt x="29" y="1283"/>
                  </a:lnTo>
                  <a:lnTo>
                    <a:pt x="97" y="0"/>
                  </a:lnTo>
                  <a:lnTo>
                    <a:pt x="86" y="2"/>
                  </a:lnTo>
                  <a:lnTo>
                    <a:pt x="74" y="3"/>
                  </a:lnTo>
                  <a:lnTo>
                    <a:pt x="64" y="4"/>
                  </a:lnTo>
                  <a:lnTo>
                    <a:pt x="53" y="5"/>
                  </a:lnTo>
                  <a:lnTo>
                    <a:pt x="41" y="5"/>
                  </a:lnTo>
                  <a:lnTo>
                    <a:pt x="29" y="6"/>
                  </a:lnTo>
                  <a:lnTo>
                    <a:pt x="17" y="6"/>
                  </a:lnTo>
                  <a:lnTo>
                    <a:pt x="5" y="6"/>
                  </a:lnTo>
                  <a:lnTo>
                    <a:pt x="4" y="6"/>
                  </a:lnTo>
                  <a:lnTo>
                    <a:pt x="2" y="5"/>
                  </a:lnTo>
                  <a:lnTo>
                    <a:pt x="1" y="5"/>
                  </a:lnTo>
                  <a:lnTo>
                    <a:pt x="0" y="5"/>
                  </a:lnTo>
                  <a:close/>
                </a:path>
              </a:pathLst>
            </a:custGeom>
            <a:solidFill>
              <a:srgbClr val="000000">
                <a:alpha val="100000"/>
              </a:srgbClr>
            </a:solidFill>
            <a:ln w="9525">
              <a:noFill/>
            </a:ln>
          </p:spPr>
          <p:txBody>
            <a:bodyPr/>
            <a:lstStyle/>
            <a:p>
              <a:endParaRPr lang="en-US">
                <a:latin typeface="Livvic" pitchFamily="2" charset="77"/>
              </a:endParaRPr>
            </a:p>
          </p:txBody>
        </p:sp>
        <p:sp>
          <p:nvSpPr>
            <p:cNvPr id="45077" name="Freeform 14"/>
            <p:cNvSpPr/>
            <p:nvPr/>
          </p:nvSpPr>
          <p:spPr>
            <a:xfrm>
              <a:off x="4722" y="1412"/>
              <a:ext cx="220" cy="435"/>
            </a:xfrm>
            <a:custGeom>
              <a:avLst/>
              <a:gdLst>
                <a:gd name="txL" fmla="*/ 0 w 440"/>
                <a:gd name="txT" fmla="*/ 0 h 870"/>
                <a:gd name="txR" fmla="*/ 440 w 440"/>
                <a:gd name="txB" fmla="*/ 870 h 870"/>
              </a:gdLst>
              <a:ahLst/>
              <a:cxnLst>
                <a:cxn ang="0">
                  <a:pos x="28" y="55"/>
                </a:cxn>
                <a:cxn ang="0">
                  <a:pos x="6" y="0"/>
                </a:cxn>
                <a:cxn ang="0">
                  <a:pos x="5" y="1"/>
                </a:cxn>
                <a:cxn ang="0">
                  <a:pos x="4" y="1"/>
                </a:cxn>
                <a:cxn ang="0">
                  <a:pos x="4" y="2"/>
                </a:cxn>
                <a:cxn ang="0">
                  <a:pos x="3" y="2"/>
                </a:cxn>
                <a:cxn ang="0">
                  <a:pos x="3" y="2"/>
                </a:cxn>
                <a:cxn ang="0">
                  <a:pos x="2" y="3"/>
                </a:cxn>
                <a:cxn ang="0">
                  <a:pos x="1" y="3"/>
                </a:cxn>
                <a:cxn ang="0">
                  <a:pos x="0" y="3"/>
                </a:cxn>
                <a:cxn ang="0">
                  <a:pos x="28" y="55"/>
                </a:cxn>
              </a:cxnLst>
              <a:rect l="txL" t="txT" r="txR" b="txB"/>
              <a:pathLst>
                <a:path w="440" h="870">
                  <a:moveTo>
                    <a:pt x="440" y="870"/>
                  </a:moveTo>
                  <a:lnTo>
                    <a:pt x="83" y="0"/>
                  </a:lnTo>
                  <a:lnTo>
                    <a:pt x="73" y="7"/>
                  </a:lnTo>
                  <a:lnTo>
                    <a:pt x="64" y="13"/>
                  </a:lnTo>
                  <a:lnTo>
                    <a:pt x="54" y="19"/>
                  </a:lnTo>
                  <a:lnTo>
                    <a:pt x="44" y="25"/>
                  </a:lnTo>
                  <a:lnTo>
                    <a:pt x="33" y="30"/>
                  </a:lnTo>
                  <a:lnTo>
                    <a:pt x="22" y="36"/>
                  </a:lnTo>
                  <a:lnTo>
                    <a:pt x="11" y="41"/>
                  </a:lnTo>
                  <a:lnTo>
                    <a:pt x="0" y="46"/>
                  </a:lnTo>
                  <a:lnTo>
                    <a:pt x="440" y="870"/>
                  </a:lnTo>
                  <a:close/>
                </a:path>
              </a:pathLst>
            </a:custGeom>
            <a:solidFill>
              <a:srgbClr val="000000">
                <a:alpha val="100000"/>
              </a:srgbClr>
            </a:solidFill>
            <a:ln w="9525">
              <a:noFill/>
            </a:ln>
          </p:spPr>
          <p:txBody>
            <a:bodyPr/>
            <a:lstStyle/>
            <a:p>
              <a:endParaRPr lang="en-US">
                <a:latin typeface="Livvic" pitchFamily="2" charset="77"/>
              </a:endParaRPr>
            </a:p>
          </p:txBody>
        </p:sp>
        <p:sp>
          <p:nvSpPr>
            <p:cNvPr id="45078" name="Freeform 15"/>
            <p:cNvSpPr/>
            <p:nvPr/>
          </p:nvSpPr>
          <p:spPr>
            <a:xfrm>
              <a:off x="4193" y="768"/>
              <a:ext cx="785" cy="636"/>
            </a:xfrm>
            <a:custGeom>
              <a:avLst/>
              <a:gdLst>
                <a:gd name="txL" fmla="*/ 0 w 1569"/>
                <a:gd name="txT" fmla="*/ 0 h 1271"/>
                <a:gd name="txR" fmla="*/ 1569 w 1569"/>
                <a:gd name="txB" fmla="*/ 1271 h 1271"/>
              </a:gdLst>
              <a:ahLst/>
              <a:cxnLst>
                <a:cxn ang="0">
                  <a:pos x="95" y="36"/>
                </a:cxn>
                <a:cxn ang="0">
                  <a:pos x="95" y="20"/>
                </a:cxn>
                <a:cxn ang="0">
                  <a:pos x="83" y="15"/>
                </a:cxn>
                <a:cxn ang="0">
                  <a:pos x="83" y="4"/>
                </a:cxn>
                <a:cxn ang="0">
                  <a:pos x="75" y="1"/>
                </a:cxn>
                <a:cxn ang="0">
                  <a:pos x="74" y="1"/>
                </a:cxn>
                <a:cxn ang="0">
                  <a:pos x="73" y="1"/>
                </a:cxn>
                <a:cxn ang="0">
                  <a:pos x="71" y="2"/>
                </a:cxn>
                <a:cxn ang="0">
                  <a:pos x="68" y="3"/>
                </a:cxn>
                <a:cxn ang="0">
                  <a:pos x="65" y="4"/>
                </a:cxn>
                <a:cxn ang="0">
                  <a:pos x="61" y="5"/>
                </a:cxn>
                <a:cxn ang="0">
                  <a:pos x="58" y="6"/>
                </a:cxn>
                <a:cxn ang="0">
                  <a:pos x="55" y="8"/>
                </a:cxn>
                <a:cxn ang="0">
                  <a:pos x="52" y="9"/>
                </a:cxn>
                <a:cxn ang="0">
                  <a:pos x="50" y="11"/>
                </a:cxn>
                <a:cxn ang="0">
                  <a:pos x="48" y="13"/>
                </a:cxn>
                <a:cxn ang="0">
                  <a:pos x="47" y="16"/>
                </a:cxn>
                <a:cxn ang="0">
                  <a:pos x="47" y="18"/>
                </a:cxn>
                <a:cxn ang="0">
                  <a:pos x="22" y="28"/>
                </a:cxn>
                <a:cxn ang="0">
                  <a:pos x="22" y="44"/>
                </a:cxn>
                <a:cxn ang="0">
                  <a:pos x="20" y="44"/>
                </a:cxn>
                <a:cxn ang="0">
                  <a:pos x="19" y="44"/>
                </a:cxn>
                <a:cxn ang="0">
                  <a:pos x="18" y="43"/>
                </a:cxn>
                <a:cxn ang="0">
                  <a:pos x="16" y="43"/>
                </a:cxn>
                <a:cxn ang="0">
                  <a:pos x="14" y="43"/>
                </a:cxn>
                <a:cxn ang="0">
                  <a:pos x="13" y="44"/>
                </a:cxn>
                <a:cxn ang="0">
                  <a:pos x="11" y="44"/>
                </a:cxn>
                <a:cxn ang="0">
                  <a:pos x="9" y="45"/>
                </a:cxn>
                <a:cxn ang="0">
                  <a:pos x="4" y="48"/>
                </a:cxn>
                <a:cxn ang="0">
                  <a:pos x="1" y="53"/>
                </a:cxn>
                <a:cxn ang="0">
                  <a:pos x="0" y="60"/>
                </a:cxn>
                <a:cxn ang="0">
                  <a:pos x="2" y="67"/>
                </a:cxn>
                <a:cxn ang="0">
                  <a:pos x="4" y="70"/>
                </a:cxn>
                <a:cxn ang="0">
                  <a:pos x="6" y="73"/>
                </a:cxn>
                <a:cxn ang="0">
                  <a:pos x="8" y="75"/>
                </a:cxn>
                <a:cxn ang="0">
                  <a:pos x="11" y="77"/>
                </a:cxn>
                <a:cxn ang="0">
                  <a:pos x="13" y="78"/>
                </a:cxn>
                <a:cxn ang="0">
                  <a:pos x="16" y="79"/>
                </a:cxn>
                <a:cxn ang="0">
                  <a:pos x="19" y="79"/>
                </a:cxn>
                <a:cxn ang="0">
                  <a:pos x="22" y="78"/>
                </a:cxn>
                <a:cxn ang="0">
                  <a:pos x="25" y="77"/>
                </a:cxn>
                <a:cxn ang="0">
                  <a:pos x="27" y="75"/>
                </a:cxn>
                <a:cxn ang="0">
                  <a:pos x="29" y="74"/>
                </a:cxn>
                <a:cxn ang="0">
                  <a:pos x="30" y="72"/>
                </a:cxn>
                <a:cxn ang="0">
                  <a:pos x="47" y="80"/>
                </a:cxn>
                <a:cxn ang="0">
                  <a:pos x="97" y="58"/>
                </a:cxn>
                <a:cxn ang="0">
                  <a:pos x="99" y="55"/>
                </a:cxn>
                <a:cxn ang="0">
                  <a:pos x="99" y="39"/>
                </a:cxn>
              </a:cxnLst>
              <a:rect l="txL" t="txT" r="txR" b="txB"/>
              <a:pathLst>
                <a:path w="1569" h="1271">
                  <a:moveTo>
                    <a:pt x="1549" y="597"/>
                  </a:moveTo>
                  <a:lnTo>
                    <a:pt x="1505" y="564"/>
                  </a:lnTo>
                  <a:lnTo>
                    <a:pt x="1505" y="348"/>
                  </a:lnTo>
                  <a:lnTo>
                    <a:pt x="1505" y="317"/>
                  </a:lnTo>
                  <a:lnTo>
                    <a:pt x="1477" y="304"/>
                  </a:lnTo>
                  <a:lnTo>
                    <a:pt x="1327" y="233"/>
                  </a:lnTo>
                  <a:lnTo>
                    <a:pt x="1327" y="74"/>
                  </a:lnTo>
                  <a:lnTo>
                    <a:pt x="1327" y="58"/>
                  </a:lnTo>
                  <a:lnTo>
                    <a:pt x="1312" y="52"/>
                  </a:lnTo>
                  <a:lnTo>
                    <a:pt x="1191" y="3"/>
                  </a:lnTo>
                  <a:lnTo>
                    <a:pt x="1183" y="0"/>
                  </a:lnTo>
                  <a:lnTo>
                    <a:pt x="1175" y="2"/>
                  </a:lnTo>
                  <a:lnTo>
                    <a:pt x="1171" y="3"/>
                  </a:lnTo>
                  <a:lnTo>
                    <a:pt x="1160" y="7"/>
                  </a:lnTo>
                  <a:lnTo>
                    <a:pt x="1146" y="12"/>
                  </a:lnTo>
                  <a:lnTo>
                    <a:pt x="1128" y="18"/>
                  </a:lnTo>
                  <a:lnTo>
                    <a:pt x="1106" y="25"/>
                  </a:lnTo>
                  <a:lnTo>
                    <a:pt x="1082" y="33"/>
                  </a:lnTo>
                  <a:lnTo>
                    <a:pt x="1055" y="43"/>
                  </a:lnTo>
                  <a:lnTo>
                    <a:pt x="1028" y="53"/>
                  </a:lnTo>
                  <a:lnTo>
                    <a:pt x="999" y="63"/>
                  </a:lnTo>
                  <a:lnTo>
                    <a:pt x="970" y="74"/>
                  </a:lnTo>
                  <a:lnTo>
                    <a:pt x="943" y="85"/>
                  </a:lnTo>
                  <a:lnTo>
                    <a:pt x="915" y="96"/>
                  </a:lnTo>
                  <a:lnTo>
                    <a:pt x="890" y="107"/>
                  </a:lnTo>
                  <a:lnTo>
                    <a:pt x="865" y="118"/>
                  </a:lnTo>
                  <a:lnTo>
                    <a:pt x="846" y="128"/>
                  </a:lnTo>
                  <a:lnTo>
                    <a:pt x="829" y="137"/>
                  </a:lnTo>
                  <a:lnTo>
                    <a:pt x="808" y="152"/>
                  </a:lnTo>
                  <a:lnTo>
                    <a:pt x="791" y="169"/>
                  </a:lnTo>
                  <a:lnTo>
                    <a:pt x="776" y="187"/>
                  </a:lnTo>
                  <a:lnTo>
                    <a:pt x="764" y="206"/>
                  </a:lnTo>
                  <a:lnTo>
                    <a:pt x="754" y="225"/>
                  </a:lnTo>
                  <a:lnTo>
                    <a:pt x="747" y="243"/>
                  </a:lnTo>
                  <a:lnTo>
                    <a:pt x="741" y="260"/>
                  </a:lnTo>
                  <a:lnTo>
                    <a:pt x="738" y="275"/>
                  </a:lnTo>
                  <a:lnTo>
                    <a:pt x="368" y="423"/>
                  </a:lnTo>
                  <a:lnTo>
                    <a:pt x="338" y="436"/>
                  </a:lnTo>
                  <a:lnTo>
                    <a:pt x="338" y="468"/>
                  </a:lnTo>
                  <a:lnTo>
                    <a:pt x="338" y="701"/>
                  </a:lnTo>
                  <a:lnTo>
                    <a:pt x="329" y="698"/>
                  </a:lnTo>
                  <a:lnTo>
                    <a:pt x="320" y="696"/>
                  </a:lnTo>
                  <a:lnTo>
                    <a:pt x="309" y="694"/>
                  </a:lnTo>
                  <a:lnTo>
                    <a:pt x="298" y="691"/>
                  </a:lnTo>
                  <a:lnTo>
                    <a:pt x="286" y="689"/>
                  </a:lnTo>
                  <a:lnTo>
                    <a:pt x="274" y="688"/>
                  </a:lnTo>
                  <a:lnTo>
                    <a:pt x="261" y="687"/>
                  </a:lnTo>
                  <a:lnTo>
                    <a:pt x="248" y="686"/>
                  </a:lnTo>
                  <a:lnTo>
                    <a:pt x="234" y="686"/>
                  </a:lnTo>
                  <a:lnTo>
                    <a:pt x="221" y="687"/>
                  </a:lnTo>
                  <a:lnTo>
                    <a:pt x="207" y="687"/>
                  </a:lnTo>
                  <a:lnTo>
                    <a:pt x="193" y="689"/>
                  </a:lnTo>
                  <a:lnTo>
                    <a:pt x="179" y="691"/>
                  </a:lnTo>
                  <a:lnTo>
                    <a:pt x="165" y="695"/>
                  </a:lnTo>
                  <a:lnTo>
                    <a:pt x="150" y="699"/>
                  </a:lnTo>
                  <a:lnTo>
                    <a:pt x="137" y="705"/>
                  </a:lnTo>
                  <a:lnTo>
                    <a:pt x="94" y="729"/>
                  </a:lnTo>
                  <a:lnTo>
                    <a:pt x="58" y="763"/>
                  </a:lnTo>
                  <a:lnTo>
                    <a:pt x="32" y="802"/>
                  </a:lnTo>
                  <a:lnTo>
                    <a:pt x="12" y="848"/>
                  </a:lnTo>
                  <a:lnTo>
                    <a:pt x="1" y="898"/>
                  </a:lnTo>
                  <a:lnTo>
                    <a:pt x="0" y="951"/>
                  </a:lnTo>
                  <a:lnTo>
                    <a:pt x="6" y="1006"/>
                  </a:lnTo>
                  <a:lnTo>
                    <a:pt x="24" y="1061"/>
                  </a:lnTo>
                  <a:lnTo>
                    <a:pt x="35" y="1088"/>
                  </a:lnTo>
                  <a:lnTo>
                    <a:pt x="49" y="1112"/>
                  </a:lnTo>
                  <a:lnTo>
                    <a:pt x="64" y="1135"/>
                  </a:lnTo>
                  <a:lnTo>
                    <a:pt x="81" y="1156"/>
                  </a:lnTo>
                  <a:lnTo>
                    <a:pt x="100" y="1174"/>
                  </a:lnTo>
                  <a:lnTo>
                    <a:pt x="119" y="1192"/>
                  </a:lnTo>
                  <a:lnTo>
                    <a:pt x="140" y="1207"/>
                  </a:lnTo>
                  <a:lnTo>
                    <a:pt x="162" y="1220"/>
                  </a:lnTo>
                  <a:lnTo>
                    <a:pt x="184" y="1231"/>
                  </a:lnTo>
                  <a:lnTo>
                    <a:pt x="207" y="1239"/>
                  </a:lnTo>
                  <a:lnTo>
                    <a:pt x="231" y="1246"/>
                  </a:lnTo>
                  <a:lnTo>
                    <a:pt x="254" y="1249"/>
                  </a:lnTo>
                  <a:lnTo>
                    <a:pt x="278" y="1250"/>
                  </a:lnTo>
                  <a:lnTo>
                    <a:pt x="302" y="1249"/>
                  </a:lnTo>
                  <a:lnTo>
                    <a:pt x="327" y="1245"/>
                  </a:lnTo>
                  <a:lnTo>
                    <a:pt x="350" y="1238"/>
                  </a:lnTo>
                  <a:lnTo>
                    <a:pt x="375" y="1228"/>
                  </a:lnTo>
                  <a:lnTo>
                    <a:pt x="397" y="1218"/>
                  </a:lnTo>
                  <a:lnTo>
                    <a:pt x="415" y="1207"/>
                  </a:lnTo>
                  <a:lnTo>
                    <a:pt x="432" y="1195"/>
                  </a:lnTo>
                  <a:lnTo>
                    <a:pt x="447" y="1182"/>
                  </a:lnTo>
                  <a:lnTo>
                    <a:pt x="459" y="1171"/>
                  </a:lnTo>
                  <a:lnTo>
                    <a:pt x="470" y="1158"/>
                  </a:lnTo>
                  <a:lnTo>
                    <a:pt x="479" y="1147"/>
                  </a:lnTo>
                  <a:lnTo>
                    <a:pt x="725" y="1262"/>
                  </a:lnTo>
                  <a:lnTo>
                    <a:pt x="745" y="1271"/>
                  </a:lnTo>
                  <a:lnTo>
                    <a:pt x="764" y="1263"/>
                  </a:lnTo>
                  <a:lnTo>
                    <a:pt x="1540" y="920"/>
                  </a:lnTo>
                  <a:lnTo>
                    <a:pt x="1569" y="907"/>
                  </a:lnTo>
                  <a:lnTo>
                    <a:pt x="1569" y="876"/>
                  </a:lnTo>
                  <a:lnTo>
                    <a:pt x="1569" y="636"/>
                  </a:lnTo>
                  <a:lnTo>
                    <a:pt x="1569" y="612"/>
                  </a:lnTo>
                  <a:lnTo>
                    <a:pt x="1549" y="597"/>
                  </a:lnTo>
                  <a:close/>
                </a:path>
              </a:pathLst>
            </a:custGeom>
            <a:solidFill>
              <a:srgbClr val="000000">
                <a:alpha val="100000"/>
              </a:srgbClr>
            </a:solidFill>
            <a:ln w="9525">
              <a:noFill/>
            </a:ln>
          </p:spPr>
          <p:txBody>
            <a:bodyPr/>
            <a:lstStyle/>
            <a:p>
              <a:endParaRPr lang="en-US">
                <a:latin typeface="Livvic" pitchFamily="2" charset="77"/>
              </a:endParaRPr>
            </a:p>
          </p:txBody>
        </p:sp>
        <p:sp>
          <p:nvSpPr>
            <p:cNvPr id="45079" name="Freeform 16"/>
            <p:cNvSpPr/>
            <p:nvPr/>
          </p:nvSpPr>
          <p:spPr>
            <a:xfrm>
              <a:off x="4242" y="1159"/>
              <a:ext cx="149" cy="186"/>
            </a:xfrm>
            <a:custGeom>
              <a:avLst/>
              <a:gdLst>
                <a:gd name="txL" fmla="*/ 0 w 298"/>
                <a:gd name="txT" fmla="*/ 0 h 373"/>
                <a:gd name="txR" fmla="*/ 298 w 298"/>
                <a:gd name="txB" fmla="*/ 373 h 373"/>
              </a:gdLst>
              <a:ahLst/>
              <a:cxnLst>
                <a:cxn ang="0">
                  <a:pos x="1" y="12"/>
                </a:cxn>
                <a:cxn ang="0">
                  <a:pos x="0" y="8"/>
                </a:cxn>
                <a:cxn ang="0">
                  <a:pos x="1" y="4"/>
                </a:cxn>
                <a:cxn ang="0">
                  <a:pos x="3" y="1"/>
                </a:cxn>
                <a:cxn ang="0">
                  <a:pos x="5" y="0"/>
                </a:cxn>
                <a:cxn ang="0">
                  <a:pos x="6" y="0"/>
                </a:cxn>
                <a:cxn ang="0">
                  <a:pos x="7" y="0"/>
                </a:cxn>
                <a:cxn ang="0">
                  <a:pos x="9" y="0"/>
                </a:cxn>
                <a:cxn ang="0">
                  <a:pos x="9" y="0"/>
                </a:cxn>
                <a:cxn ang="0">
                  <a:pos x="9" y="0"/>
                </a:cxn>
                <a:cxn ang="0">
                  <a:pos x="8" y="0"/>
                </a:cxn>
                <a:cxn ang="0">
                  <a:pos x="7" y="1"/>
                </a:cxn>
                <a:cxn ang="0">
                  <a:pos x="6" y="2"/>
                </a:cxn>
                <a:cxn ang="0">
                  <a:pos x="5" y="3"/>
                </a:cxn>
                <a:cxn ang="0">
                  <a:pos x="4" y="6"/>
                </a:cxn>
                <a:cxn ang="0">
                  <a:pos x="4" y="11"/>
                </a:cxn>
                <a:cxn ang="0">
                  <a:pos x="5" y="14"/>
                </a:cxn>
                <a:cxn ang="0">
                  <a:pos x="6" y="16"/>
                </a:cxn>
                <a:cxn ang="0">
                  <a:pos x="8" y="18"/>
                </a:cxn>
                <a:cxn ang="0">
                  <a:pos x="9" y="19"/>
                </a:cxn>
                <a:cxn ang="0">
                  <a:pos x="11" y="20"/>
                </a:cxn>
                <a:cxn ang="0">
                  <a:pos x="12" y="20"/>
                </a:cxn>
                <a:cxn ang="0">
                  <a:pos x="14" y="20"/>
                </a:cxn>
                <a:cxn ang="0">
                  <a:pos x="16" y="20"/>
                </a:cxn>
                <a:cxn ang="0">
                  <a:pos x="18" y="20"/>
                </a:cxn>
                <a:cxn ang="0">
                  <a:pos x="19" y="19"/>
                </a:cxn>
                <a:cxn ang="0">
                  <a:pos x="19" y="19"/>
                </a:cxn>
                <a:cxn ang="0">
                  <a:pos x="19" y="20"/>
                </a:cxn>
                <a:cxn ang="0">
                  <a:pos x="18" y="21"/>
                </a:cxn>
                <a:cxn ang="0">
                  <a:pos x="17" y="21"/>
                </a:cxn>
                <a:cxn ang="0">
                  <a:pos x="16" y="22"/>
                </a:cxn>
                <a:cxn ang="0">
                  <a:pos x="15" y="22"/>
                </a:cxn>
                <a:cxn ang="0">
                  <a:pos x="13" y="23"/>
                </a:cxn>
                <a:cxn ang="0">
                  <a:pos x="11" y="23"/>
                </a:cxn>
                <a:cxn ang="0">
                  <a:pos x="10" y="23"/>
                </a:cxn>
                <a:cxn ang="0">
                  <a:pos x="8" y="22"/>
                </a:cxn>
                <a:cxn ang="0">
                  <a:pos x="6" y="21"/>
                </a:cxn>
                <a:cxn ang="0">
                  <a:pos x="5" y="20"/>
                </a:cxn>
                <a:cxn ang="0">
                  <a:pos x="3" y="18"/>
                </a:cxn>
                <a:cxn ang="0">
                  <a:pos x="2" y="16"/>
                </a:cxn>
              </a:cxnLst>
              <a:rect l="txL" t="txT" r="txR" b="txB"/>
              <a:pathLst>
                <a:path w="298" h="373">
                  <a:moveTo>
                    <a:pt x="16" y="242"/>
                  </a:moveTo>
                  <a:lnTo>
                    <a:pt x="5" y="207"/>
                  </a:lnTo>
                  <a:lnTo>
                    <a:pt x="0" y="171"/>
                  </a:lnTo>
                  <a:lnTo>
                    <a:pt x="0" y="135"/>
                  </a:lnTo>
                  <a:lnTo>
                    <a:pt x="6" y="103"/>
                  </a:lnTo>
                  <a:lnTo>
                    <a:pt x="16" y="73"/>
                  </a:lnTo>
                  <a:lnTo>
                    <a:pt x="33" y="48"/>
                  </a:lnTo>
                  <a:lnTo>
                    <a:pt x="52" y="27"/>
                  </a:lnTo>
                  <a:lnTo>
                    <a:pt x="77" y="12"/>
                  </a:lnTo>
                  <a:lnTo>
                    <a:pt x="85" y="10"/>
                  </a:lnTo>
                  <a:lnTo>
                    <a:pt x="94" y="6"/>
                  </a:lnTo>
                  <a:lnTo>
                    <a:pt x="100" y="5"/>
                  </a:lnTo>
                  <a:lnTo>
                    <a:pt x="109" y="3"/>
                  </a:lnTo>
                  <a:lnTo>
                    <a:pt x="117" y="2"/>
                  </a:lnTo>
                  <a:lnTo>
                    <a:pt x="125" y="2"/>
                  </a:lnTo>
                  <a:lnTo>
                    <a:pt x="132" y="0"/>
                  </a:lnTo>
                  <a:lnTo>
                    <a:pt x="140" y="0"/>
                  </a:lnTo>
                  <a:lnTo>
                    <a:pt x="138" y="0"/>
                  </a:lnTo>
                  <a:lnTo>
                    <a:pt x="127" y="6"/>
                  </a:lnTo>
                  <a:lnTo>
                    <a:pt x="117" y="12"/>
                  </a:lnTo>
                  <a:lnTo>
                    <a:pt x="106" y="19"/>
                  </a:lnTo>
                  <a:lnTo>
                    <a:pt x="97" y="28"/>
                  </a:lnTo>
                  <a:lnTo>
                    <a:pt x="89" y="37"/>
                  </a:lnTo>
                  <a:lnTo>
                    <a:pt x="82" y="48"/>
                  </a:lnTo>
                  <a:lnTo>
                    <a:pt x="75" y="59"/>
                  </a:lnTo>
                  <a:lnTo>
                    <a:pt x="69" y="71"/>
                  </a:lnTo>
                  <a:lnTo>
                    <a:pt x="59" y="105"/>
                  </a:lnTo>
                  <a:lnTo>
                    <a:pt x="56" y="142"/>
                  </a:lnTo>
                  <a:lnTo>
                    <a:pt x="60" y="179"/>
                  </a:lnTo>
                  <a:lnTo>
                    <a:pt x="72" y="217"/>
                  </a:lnTo>
                  <a:lnTo>
                    <a:pt x="79" y="233"/>
                  </a:lnTo>
                  <a:lnTo>
                    <a:pt x="88" y="249"/>
                  </a:lnTo>
                  <a:lnTo>
                    <a:pt x="97" y="263"/>
                  </a:lnTo>
                  <a:lnTo>
                    <a:pt x="107" y="276"/>
                  </a:lnTo>
                  <a:lnTo>
                    <a:pt x="119" y="289"/>
                  </a:lnTo>
                  <a:lnTo>
                    <a:pt x="130" y="299"/>
                  </a:lnTo>
                  <a:lnTo>
                    <a:pt x="143" y="308"/>
                  </a:lnTo>
                  <a:lnTo>
                    <a:pt x="157" y="316"/>
                  </a:lnTo>
                  <a:lnTo>
                    <a:pt x="170" y="323"/>
                  </a:lnTo>
                  <a:lnTo>
                    <a:pt x="183" y="328"/>
                  </a:lnTo>
                  <a:lnTo>
                    <a:pt x="198" y="332"/>
                  </a:lnTo>
                  <a:lnTo>
                    <a:pt x="212" y="335"/>
                  </a:lnTo>
                  <a:lnTo>
                    <a:pt x="226" y="335"/>
                  </a:lnTo>
                  <a:lnTo>
                    <a:pt x="241" y="333"/>
                  </a:lnTo>
                  <a:lnTo>
                    <a:pt x="255" y="331"/>
                  </a:lnTo>
                  <a:lnTo>
                    <a:pt x="269" y="327"/>
                  </a:lnTo>
                  <a:lnTo>
                    <a:pt x="277" y="323"/>
                  </a:lnTo>
                  <a:lnTo>
                    <a:pt x="285" y="318"/>
                  </a:lnTo>
                  <a:lnTo>
                    <a:pt x="292" y="314"/>
                  </a:lnTo>
                  <a:lnTo>
                    <a:pt x="298" y="308"/>
                  </a:lnTo>
                  <a:lnTo>
                    <a:pt x="296" y="314"/>
                  </a:lnTo>
                  <a:lnTo>
                    <a:pt x="293" y="320"/>
                  </a:lnTo>
                  <a:lnTo>
                    <a:pt x="289" y="325"/>
                  </a:lnTo>
                  <a:lnTo>
                    <a:pt x="285" y="331"/>
                  </a:lnTo>
                  <a:lnTo>
                    <a:pt x="280" y="336"/>
                  </a:lnTo>
                  <a:lnTo>
                    <a:pt x="273" y="340"/>
                  </a:lnTo>
                  <a:lnTo>
                    <a:pt x="267" y="345"/>
                  </a:lnTo>
                  <a:lnTo>
                    <a:pt x="259" y="348"/>
                  </a:lnTo>
                  <a:lnTo>
                    <a:pt x="251" y="353"/>
                  </a:lnTo>
                  <a:lnTo>
                    <a:pt x="242" y="358"/>
                  </a:lnTo>
                  <a:lnTo>
                    <a:pt x="232" y="362"/>
                  </a:lnTo>
                  <a:lnTo>
                    <a:pt x="221" y="366"/>
                  </a:lnTo>
                  <a:lnTo>
                    <a:pt x="206" y="370"/>
                  </a:lnTo>
                  <a:lnTo>
                    <a:pt x="193" y="372"/>
                  </a:lnTo>
                  <a:lnTo>
                    <a:pt x="178" y="373"/>
                  </a:lnTo>
                  <a:lnTo>
                    <a:pt x="163" y="372"/>
                  </a:lnTo>
                  <a:lnTo>
                    <a:pt x="148" y="368"/>
                  </a:lnTo>
                  <a:lnTo>
                    <a:pt x="134" y="363"/>
                  </a:lnTo>
                  <a:lnTo>
                    <a:pt x="119" y="358"/>
                  </a:lnTo>
                  <a:lnTo>
                    <a:pt x="105" y="351"/>
                  </a:lnTo>
                  <a:lnTo>
                    <a:pt x="91" y="342"/>
                  </a:lnTo>
                  <a:lnTo>
                    <a:pt x="79" y="331"/>
                  </a:lnTo>
                  <a:lnTo>
                    <a:pt x="66" y="320"/>
                  </a:lnTo>
                  <a:lnTo>
                    <a:pt x="54" y="306"/>
                  </a:lnTo>
                  <a:lnTo>
                    <a:pt x="43" y="292"/>
                  </a:lnTo>
                  <a:lnTo>
                    <a:pt x="34" y="277"/>
                  </a:lnTo>
                  <a:lnTo>
                    <a:pt x="24" y="260"/>
                  </a:lnTo>
                  <a:lnTo>
                    <a:pt x="16" y="242"/>
                  </a:lnTo>
                  <a:close/>
                </a:path>
              </a:pathLst>
            </a:custGeom>
            <a:solidFill>
              <a:srgbClr val="FFFFFF">
                <a:alpha val="100000"/>
              </a:srgbClr>
            </a:solidFill>
            <a:ln w="9525">
              <a:noFill/>
            </a:ln>
          </p:spPr>
          <p:txBody>
            <a:bodyPr/>
            <a:lstStyle/>
            <a:p>
              <a:endParaRPr lang="en-US">
                <a:latin typeface="Livvic" pitchFamily="2" charset="77"/>
              </a:endParaRPr>
            </a:p>
          </p:txBody>
        </p:sp>
        <p:sp>
          <p:nvSpPr>
            <p:cNvPr id="45080" name="Freeform 17"/>
            <p:cNvSpPr/>
            <p:nvPr/>
          </p:nvSpPr>
          <p:spPr>
            <a:xfrm>
              <a:off x="4285" y="1171"/>
              <a:ext cx="115" cy="139"/>
            </a:xfrm>
            <a:custGeom>
              <a:avLst/>
              <a:gdLst>
                <a:gd name="txL" fmla="*/ 0 w 229"/>
                <a:gd name="txT" fmla="*/ 0 h 277"/>
                <a:gd name="txR" fmla="*/ 229 w 229"/>
                <a:gd name="txB" fmla="*/ 277 h 277"/>
              </a:gdLst>
              <a:ahLst/>
              <a:cxnLst>
                <a:cxn ang="0">
                  <a:pos x="9" y="1"/>
                </a:cxn>
                <a:cxn ang="0">
                  <a:pos x="9" y="1"/>
                </a:cxn>
                <a:cxn ang="0">
                  <a:pos x="9" y="1"/>
                </a:cxn>
                <a:cxn ang="0">
                  <a:pos x="10" y="1"/>
                </a:cxn>
                <a:cxn ang="0">
                  <a:pos x="10" y="1"/>
                </a:cxn>
                <a:cxn ang="0">
                  <a:pos x="10" y="2"/>
                </a:cxn>
                <a:cxn ang="0">
                  <a:pos x="11" y="3"/>
                </a:cxn>
                <a:cxn ang="0">
                  <a:pos x="11" y="3"/>
                </a:cxn>
                <a:cxn ang="0">
                  <a:pos x="12" y="4"/>
                </a:cxn>
                <a:cxn ang="0">
                  <a:pos x="12" y="5"/>
                </a:cxn>
                <a:cxn ang="0">
                  <a:pos x="13" y="5"/>
                </a:cxn>
                <a:cxn ang="0">
                  <a:pos x="13" y="6"/>
                </a:cxn>
                <a:cxn ang="0">
                  <a:pos x="14" y="7"/>
                </a:cxn>
                <a:cxn ang="0">
                  <a:pos x="14" y="8"/>
                </a:cxn>
                <a:cxn ang="0">
                  <a:pos x="14" y="10"/>
                </a:cxn>
                <a:cxn ang="0">
                  <a:pos x="15" y="11"/>
                </a:cxn>
                <a:cxn ang="0">
                  <a:pos x="15" y="12"/>
                </a:cxn>
                <a:cxn ang="0">
                  <a:pos x="15" y="13"/>
                </a:cxn>
                <a:cxn ang="0">
                  <a:pos x="15" y="13"/>
                </a:cxn>
                <a:cxn ang="0">
                  <a:pos x="14" y="14"/>
                </a:cxn>
                <a:cxn ang="0">
                  <a:pos x="14" y="14"/>
                </a:cxn>
                <a:cxn ang="0">
                  <a:pos x="14" y="15"/>
                </a:cxn>
                <a:cxn ang="0">
                  <a:pos x="14" y="15"/>
                </a:cxn>
                <a:cxn ang="0">
                  <a:pos x="13" y="16"/>
                </a:cxn>
                <a:cxn ang="0">
                  <a:pos x="13" y="16"/>
                </a:cxn>
                <a:cxn ang="0">
                  <a:pos x="12" y="17"/>
                </a:cxn>
                <a:cxn ang="0">
                  <a:pos x="12" y="17"/>
                </a:cxn>
                <a:cxn ang="0">
                  <a:pos x="12" y="17"/>
                </a:cxn>
                <a:cxn ang="0">
                  <a:pos x="11" y="17"/>
                </a:cxn>
                <a:cxn ang="0">
                  <a:pos x="10" y="18"/>
                </a:cxn>
                <a:cxn ang="0">
                  <a:pos x="8" y="18"/>
                </a:cxn>
                <a:cxn ang="0">
                  <a:pos x="7" y="17"/>
                </a:cxn>
                <a:cxn ang="0">
                  <a:pos x="5" y="17"/>
                </a:cxn>
                <a:cxn ang="0">
                  <a:pos x="4" y="16"/>
                </a:cxn>
                <a:cxn ang="0">
                  <a:pos x="3" y="15"/>
                </a:cxn>
                <a:cxn ang="0">
                  <a:pos x="2" y="13"/>
                </a:cxn>
                <a:cxn ang="0">
                  <a:pos x="1" y="12"/>
                </a:cxn>
                <a:cxn ang="0">
                  <a:pos x="1" y="10"/>
                </a:cxn>
                <a:cxn ang="0">
                  <a:pos x="0" y="8"/>
                </a:cxn>
                <a:cxn ang="0">
                  <a:pos x="1" y="6"/>
                </a:cxn>
                <a:cxn ang="0">
                  <a:pos x="1" y="4"/>
                </a:cxn>
                <a:cxn ang="0">
                  <a:pos x="1" y="4"/>
                </a:cxn>
                <a:cxn ang="0">
                  <a:pos x="2" y="3"/>
                </a:cxn>
                <a:cxn ang="0">
                  <a:pos x="2" y="3"/>
                </a:cxn>
                <a:cxn ang="0">
                  <a:pos x="2" y="2"/>
                </a:cxn>
                <a:cxn ang="0">
                  <a:pos x="3" y="2"/>
                </a:cxn>
                <a:cxn ang="0">
                  <a:pos x="3" y="1"/>
                </a:cxn>
                <a:cxn ang="0">
                  <a:pos x="4" y="1"/>
                </a:cxn>
                <a:cxn ang="0">
                  <a:pos x="4" y="1"/>
                </a:cxn>
                <a:cxn ang="0">
                  <a:pos x="5" y="1"/>
                </a:cxn>
                <a:cxn ang="0">
                  <a:pos x="5" y="1"/>
                </a:cxn>
                <a:cxn ang="0">
                  <a:pos x="6" y="0"/>
                </a:cxn>
                <a:cxn ang="0">
                  <a:pos x="7" y="0"/>
                </a:cxn>
                <a:cxn ang="0">
                  <a:pos x="7" y="0"/>
                </a:cxn>
                <a:cxn ang="0">
                  <a:pos x="8" y="1"/>
                </a:cxn>
                <a:cxn ang="0">
                  <a:pos x="8" y="1"/>
                </a:cxn>
                <a:cxn ang="0">
                  <a:pos x="9" y="1"/>
                </a:cxn>
              </a:cxnLst>
              <a:rect l="txL" t="txT" r="txR" b="txB"/>
              <a:pathLst>
                <a:path w="229" h="277">
                  <a:moveTo>
                    <a:pt x="136" y="8"/>
                  </a:moveTo>
                  <a:lnTo>
                    <a:pt x="138" y="9"/>
                  </a:lnTo>
                  <a:lnTo>
                    <a:pt x="141" y="10"/>
                  </a:lnTo>
                  <a:lnTo>
                    <a:pt x="145" y="12"/>
                  </a:lnTo>
                  <a:lnTo>
                    <a:pt x="147" y="13"/>
                  </a:lnTo>
                  <a:lnTo>
                    <a:pt x="156" y="23"/>
                  </a:lnTo>
                  <a:lnTo>
                    <a:pt x="166" y="33"/>
                  </a:lnTo>
                  <a:lnTo>
                    <a:pt x="175" y="43"/>
                  </a:lnTo>
                  <a:lnTo>
                    <a:pt x="183" y="55"/>
                  </a:lnTo>
                  <a:lnTo>
                    <a:pt x="191" y="66"/>
                  </a:lnTo>
                  <a:lnTo>
                    <a:pt x="198" y="79"/>
                  </a:lnTo>
                  <a:lnTo>
                    <a:pt x="205" y="92"/>
                  </a:lnTo>
                  <a:lnTo>
                    <a:pt x="210" y="105"/>
                  </a:lnTo>
                  <a:lnTo>
                    <a:pt x="219" y="126"/>
                  </a:lnTo>
                  <a:lnTo>
                    <a:pt x="223" y="147"/>
                  </a:lnTo>
                  <a:lnTo>
                    <a:pt x="227" y="169"/>
                  </a:lnTo>
                  <a:lnTo>
                    <a:pt x="229" y="191"/>
                  </a:lnTo>
                  <a:lnTo>
                    <a:pt x="227" y="199"/>
                  </a:lnTo>
                  <a:lnTo>
                    <a:pt x="225" y="206"/>
                  </a:lnTo>
                  <a:lnTo>
                    <a:pt x="223" y="213"/>
                  </a:lnTo>
                  <a:lnTo>
                    <a:pt x="221" y="219"/>
                  </a:lnTo>
                  <a:lnTo>
                    <a:pt x="216" y="228"/>
                  </a:lnTo>
                  <a:lnTo>
                    <a:pt x="212" y="236"/>
                  </a:lnTo>
                  <a:lnTo>
                    <a:pt x="206" y="244"/>
                  </a:lnTo>
                  <a:lnTo>
                    <a:pt x="199" y="251"/>
                  </a:lnTo>
                  <a:lnTo>
                    <a:pt x="192" y="258"/>
                  </a:lnTo>
                  <a:lnTo>
                    <a:pt x="185" y="264"/>
                  </a:lnTo>
                  <a:lnTo>
                    <a:pt x="177" y="268"/>
                  </a:lnTo>
                  <a:lnTo>
                    <a:pt x="169" y="272"/>
                  </a:lnTo>
                  <a:lnTo>
                    <a:pt x="147" y="277"/>
                  </a:lnTo>
                  <a:lnTo>
                    <a:pt x="125" y="277"/>
                  </a:lnTo>
                  <a:lnTo>
                    <a:pt x="102" y="272"/>
                  </a:lnTo>
                  <a:lnTo>
                    <a:pt x="80" y="261"/>
                  </a:lnTo>
                  <a:lnTo>
                    <a:pt x="61" y="247"/>
                  </a:lnTo>
                  <a:lnTo>
                    <a:pt x="41" y="228"/>
                  </a:lnTo>
                  <a:lnTo>
                    <a:pt x="25" y="206"/>
                  </a:lnTo>
                  <a:lnTo>
                    <a:pt x="12" y="179"/>
                  </a:lnTo>
                  <a:lnTo>
                    <a:pt x="3" y="148"/>
                  </a:lnTo>
                  <a:lnTo>
                    <a:pt x="0" y="117"/>
                  </a:lnTo>
                  <a:lnTo>
                    <a:pt x="2" y="86"/>
                  </a:lnTo>
                  <a:lnTo>
                    <a:pt x="10" y="58"/>
                  </a:lnTo>
                  <a:lnTo>
                    <a:pt x="15" y="49"/>
                  </a:lnTo>
                  <a:lnTo>
                    <a:pt x="19" y="41"/>
                  </a:lnTo>
                  <a:lnTo>
                    <a:pt x="25" y="33"/>
                  </a:lnTo>
                  <a:lnTo>
                    <a:pt x="32" y="26"/>
                  </a:lnTo>
                  <a:lnTo>
                    <a:pt x="39" y="19"/>
                  </a:lnTo>
                  <a:lnTo>
                    <a:pt x="46" y="13"/>
                  </a:lnTo>
                  <a:lnTo>
                    <a:pt x="54" y="9"/>
                  </a:lnTo>
                  <a:lnTo>
                    <a:pt x="62" y="5"/>
                  </a:lnTo>
                  <a:lnTo>
                    <a:pt x="71" y="2"/>
                  </a:lnTo>
                  <a:lnTo>
                    <a:pt x="79" y="1"/>
                  </a:lnTo>
                  <a:lnTo>
                    <a:pt x="88" y="0"/>
                  </a:lnTo>
                  <a:lnTo>
                    <a:pt x="98" y="0"/>
                  </a:lnTo>
                  <a:lnTo>
                    <a:pt x="107" y="0"/>
                  </a:lnTo>
                  <a:lnTo>
                    <a:pt x="117" y="2"/>
                  </a:lnTo>
                  <a:lnTo>
                    <a:pt x="126" y="4"/>
                  </a:lnTo>
                  <a:lnTo>
                    <a:pt x="136" y="8"/>
                  </a:lnTo>
                  <a:close/>
                </a:path>
              </a:pathLst>
            </a:custGeom>
            <a:solidFill>
              <a:srgbClr val="FFFFFF">
                <a:alpha val="100000"/>
              </a:srgbClr>
            </a:solidFill>
            <a:ln w="9525">
              <a:noFill/>
            </a:ln>
          </p:spPr>
          <p:txBody>
            <a:bodyPr/>
            <a:lstStyle/>
            <a:p>
              <a:endParaRPr lang="en-US">
                <a:latin typeface="Livvic" pitchFamily="2" charset="77"/>
              </a:endParaRPr>
            </a:p>
          </p:txBody>
        </p:sp>
        <p:sp>
          <p:nvSpPr>
            <p:cNvPr id="45081" name="Freeform 18"/>
            <p:cNvSpPr/>
            <p:nvPr/>
          </p:nvSpPr>
          <p:spPr>
            <a:xfrm>
              <a:off x="4383" y="1140"/>
              <a:ext cx="126" cy="133"/>
            </a:xfrm>
            <a:custGeom>
              <a:avLst/>
              <a:gdLst>
                <a:gd name="txL" fmla="*/ 0 w 252"/>
                <a:gd name="txT" fmla="*/ 0 h 265"/>
                <a:gd name="txR" fmla="*/ 252 w 252"/>
                <a:gd name="txB" fmla="*/ 265 h 265"/>
              </a:gdLst>
              <a:ahLst/>
              <a:cxnLst>
                <a:cxn ang="0">
                  <a:pos x="5" y="17"/>
                </a:cxn>
                <a:cxn ang="0">
                  <a:pos x="5" y="15"/>
                </a:cxn>
                <a:cxn ang="0">
                  <a:pos x="5" y="13"/>
                </a:cxn>
                <a:cxn ang="0">
                  <a:pos x="5" y="12"/>
                </a:cxn>
                <a:cxn ang="0">
                  <a:pos x="4" y="10"/>
                </a:cxn>
                <a:cxn ang="0">
                  <a:pos x="4" y="9"/>
                </a:cxn>
                <a:cxn ang="0">
                  <a:pos x="3" y="8"/>
                </a:cxn>
                <a:cxn ang="0">
                  <a:pos x="3" y="8"/>
                </a:cxn>
                <a:cxn ang="0">
                  <a:pos x="2" y="7"/>
                </a:cxn>
                <a:cxn ang="0">
                  <a:pos x="2" y="6"/>
                </a:cxn>
                <a:cxn ang="0">
                  <a:pos x="1" y="5"/>
                </a:cxn>
                <a:cxn ang="0">
                  <a:pos x="1" y="5"/>
                </a:cxn>
                <a:cxn ang="0">
                  <a:pos x="0" y="4"/>
                </a:cxn>
                <a:cxn ang="0">
                  <a:pos x="9" y="1"/>
                </a:cxn>
                <a:cxn ang="0">
                  <a:pos x="9" y="1"/>
                </a:cxn>
                <a:cxn ang="0">
                  <a:pos x="10" y="0"/>
                </a:cxn>
                <a:cxn ang="0">
                  <a:pos x="10" y="0"/>
                </a:cxn>
                <a:cxn ang="0">
                  <a:pos x="11" y="0"/>
                </a:cxn>
                <a:cxn ang="0">
                  <a:pos x="11" y="1"/>
                </a:cxn>
                <a:cxn ang="0">
                  <a:pos x="11" y="1"/>
                </a:cxn>
                <a:cxn ang="0">
                  <a:pos x="12" y="1"/>
                </a:cxn>
                <a:cxn ang="0">
                  <a:pos x="12" y="1"/>
                </a:cxn>
                <a:cxn ang="0">
                  <a:pos x="13" y="1"/>
                </a:cxn>
                <a:cxn ang="0">
                  <a:pos x="13" y="2"/>
                </a:cxn>
                <a:cxn ang="0">
                  <a:pos x="14" y="2"/>
                </a:cxn>
                <a:cxn ang="0">
                  <a:pos x="14" y="2"/>
                </a:cxn>
                <a:cxn ang="0">
                  <a:pos x="15" y="3"/>
                </a:cxn>
                <a:cxn ang="0">
                  <a:pos x="15" y="4"/>
                </a:cxn>
                <a:cxn ang="0">
                  <a:pos x="15" y="4"/>
                </a:cxn>
                <a:cxn ang="0">
                  <a:pos x="16" y="5"/>
                </a:cxn>
                <a:cxn ang="0">
                  <a:pos x="16" y="6"/>
                </a:cxn>
                <a:cxn ang="0">
                  <a:pos x="16" y="7"/>
                </a:cxn>
                <a:cxn ang="0">
                  <a:pos x="16" y="8"/>
                </a:cxn>
                <a:cxn ang="0">
                  <a:pos x="16" y="9"/>
                </a:cxn>
                <a:cxn ang="0">
                  <a:pos x="16" y="11"/>
                </a:cxn>
                <a:cxn ang="0">
                  <a:pos x="15" y="11"/>
                </a:cxn>
                <a:cxn ang="0">
                  <a:pos x="14" y="12"/>
                </a:cxn>
                <a:cxn ang="0">
                  <a:pos x="14" y="13"/>
                </a:cxn>
                <a:cxn ang="0">
                  <a:pos x="14" y="13"/>
                </a:cxn>
                <a:cxn ang="0">
                  <a:pos x="13" y="13"/>
                </a:cxn>
                <a:cxn ang="0">
                  <a:pos x="5" y="17"/>
                </a:cxn>
              </a:cxnLst>
              <a:rect l="txL" t="txT" r="txR" b="txB"/>
              <a:pathLst>
                <a:path w="252" h="265">
                  <a:moveTo>
                    <a:pt x="78" y="265"/>
                  </a:moveTo>
                  <a:lnTo>
                    <a:pt x="77" y="237"/>
                  </a:lnTo>
                  <a:lnTo>
                    <a:pt x="73" y="208"/>
                  </a:lnTo>
                  <a:lnTo>
                    <a:pt x="66" y="179"/>
                  </a:lnTo>
                  <a:lnTo>
                    <a:pt x="56" y="151"/>
                  </a:lnTo>
                  <a:lnTo>
                    <a:pt x="50" y="139"/>
                  </a:lnTo>
                  <a:lnTo>
                    <a:pt x="44" y="126"/>
                  </a:lnTo>
                  <a:lnTo>
                    <a:pt x="38" y="115"/>
                  </a:lnTo>
                  <a:lnTo>
                    <a:pt x="32" y="102"/>
                  </a:lnTo>
                  <a:lnTo>
                    <a:pt x="24" y="91"/>
                  </a:lnTo>
                  <a:lnTo>
                    <a:pt x="16" y="80"/>
                  </a:lnTo>
                  <a:lnTo>
                    <a:pt x="8" y="70"/>
                  </a:lnTo>
                  <a:lnTo>
                    <a:pt x="0" y="60"/>
                  </a:lnTo>
                  <a:lnTo>
                    <a:pt x="134" y="4"/>
                  </a:lnTo>
                  <a:lnTo>
                    <a:pt x="141" y="2"/>
                  </a:lnTo>
                  <a:lnTo>
                    <a:pt x="148" y="0"/>
                  </a:lnTo>
                  <a:lnTo>
                    <a:pt x="155" y="0"/>
                  </a:lnTo>
                  <a:lnTo>
                    <a:pt x="161" y="0"/>
                  </a:lnTo>
                  <a:lnTo>
                    <a:pt x="168" y="2"/>
                  </a:lnTo>
                  <a:lnTo>
                    <a:pt x="173" y="3"/>
                  </a:lnTo>
                  <a:lnTo>
                    <a:pt x="179" y="4"/>
                  </a:lnTo>
                  <a:lnTo>
                    <a:pt x="184" y="6"/>
                  </a:lnTo>
                  <a:lnTo>
                    <a:pt x="193" y="11"/>
                  </a:lnTo>
                  <a:lnTo>
                    <a:pt x="202" y="17"/>
                  </a:lnTo>
                  <a:lnTo>
                    <a:pt x="210" y="23"/>
                  </a:lnTo>
                  <a:lnTo>
                    <a:pt x="218" y="30"/>
                  </a:lnTo>
                  <a:lnTo>
                    <a:pt x="225" y="40"/>
                  </a:lnTo>
                  <a:lnTo>
                    <a:pt x="231" y="49"/>
                  </a:lnTo>
                  <a:lnTo>
                    <a:pt x="238" y="59"/>
                  </a:lnTo>
                  <a:lnTo>
                    <a:pt x="242" y="70"/>
                  </a:lnTo>
                  <a:lnTo>
                    <a:pt x="248" y="89"/>
                  </a:lnTo>
                  <a:lnTo>
                    <a:pt x="252" y="109"/>
                  </a:lnTo>
                  <a:lnTo>
                    <a:pt x="252" y="127"/>
                  </a:lnTo>
                  <a:lnTo>
                    <a:pt x="248" y="144"/>
                  </a:lnTo>
                  <a:lnTo>
                    <a:pt x="242" y="161"/>
                  </a:lnTo>
                  <a:lnTo>
                    <a:pt x="234" y="174"/>
                  </a:lnTo>
                  <a:lnTo>
                    <a:pt x="223" y="185"/>
                  </a:lnTo>
                  <a:lnTo>
                    <a:pt x="210" y="193"/>
                  </a:lnTo>
                  <a:lnTo>
                    <a:pt x="209" y="193"/>
                  </a:lnTo>
                  <a:lnTo>
                    <a:pt x="207" y="194"/>
                  </a:lnTo>
                  <a:lnTo>
                    <a:pt x="78" y="265"/>
                  </a:lnTo>
                  <a:close/>
                </a:path>
              </a:pathLst>
            </a:custGeom>
            <a:solidFill>
              <a:srgbClr val="FFFFFF">
                <a:alpha val="100000"/>
              </a:srgbClr>
            </a:solidFill>
            <a:ln w="9525">
              <a:noFill/>
            </a:ln>
          </p:spPr>
          <p:txBody>
            <a:bodyPr/>
            <a:lstStyle/>
            <a:p>
              <a:endParaRPr lang="en-US">
                <a:latin typeface="Livvic" pitchFamily="2" charset="77"/>
              </a:endParaRPr>
            </a:p>
          </p:txBody>
        </p:sp>
        <p:sp>
          <p:nvSpPr>
            <p:cNvPr id="45082" name="Freeform 19"/>
            <p:cNvSpPr/>
            <p:nvPr/>
          </p:nvSpPr>
          <p:spPr>
            <a:xfrm>
              <a:off x="4435" y="884"/>
              <a:ext cx="451" cy="184"/>
            </a:xfrm>
            <a:custGeom>
              <a:avLst/>
              <a:gdLst>
                <a:gd name="txL" fmla="*/ 0 w 904"/>
                <a:gd name="txT" fmla="*/ 0 h 368"/>
                <a:gd name="txR" fmla="*/ 904 w 904"/>
                <a:gd name="txB" fmla="*/ 368 h 368"/>
              </a:gdLst>
              <a:ahLst/>
              <a:cxnLst>
                <a:cxn ang="0">
                  <a:pos x="38" y="0"/>
                </a:cxn>
                <a:cxn ang="0">
                  <a:pos x="56" y="9"/>
                </a:cxn>
                <a:cxn ang="0">
                  <a:pos x="18" y="23"/>
                </a:cxn>
                <a:cxn ang="0">
                  <a:pos x="0" y="16"/>
                </a:cxn>
                <a:cxn ang="0">
                  <a:pos x="38" y="0"/>
                </a:cxn>
              </a:cxnLst>
              <a:rect l="txL" t="txT" r="txR" b="txB"/>
              <a:pathLst>
                <a:path w="904" h="368">
                  <a:moveTo>
                    <a:pt x="621" y="0"/>
                  </a:moveTo>
                  <a:lnTo>
                    <a:pt x="904" y="134"/>
                  </a:lnTo>
                  <a:lnTo>
                    <a:pt x="288" y="368"/>
                  </a:lnTo>
                  <a:lnTo>
                    <a:pt x="0" y="250"/>
                  </a:lnTo>
                  <a:lnTo>
                    <a:pt x="621" y="0"/>
                  </a:lnTo>
                  <a:close/>
                </a:path>
              </a:pathLst>
            </a:custGeom>
            <a:solidFill>
              <a:srgbClr val="FFFFFF">
                <a:alpha val="100000"/>
              </a:srgbClr>
            </a:solidFill>
            <a:ln w="9525">
              <a:noFill/>
            </a:ln>
          </p:spPr>
          <p:txBody>
            <a:bodyPr/>
            <a:lstStyle/>
            <a:p>
              <a:endParaRPr lang="en-US">
                <a:latin typeface="Livvic" pitchFamily="2" charset="77"/>
              </a:endParaRPr>
            </a:p>
          </p:txBody>
        </p:sp>
        <p:sp>
          <p:nvSpPr>
            <p:cNvPr id="45083" name="Freeform 20"/>
            <p:cNvSpPr/>
            <p:nvPr/>
          </p:nvSpPr>
          <p:spPr>
            <a:xfrm>
              <a:off x="4688" y="1149"/>
              <a:ext cx="74" cy="38"/>
            </a:xfrm>
            <a:custGeom>
              <a:avLst/>
              <a:gdLst>
                <a:gd name="txL" fmla="*/ 0 w 148"/>
                <a:gd name="txT" fmla="*/ 0 h 75"/>
                <a:gd name="txR" fmla="*/ 148 w 148"/>
                <a:gd name="txB" fmla="*/ 75 h 75"/>
              </a:gdLst>
              <a:ahLst/>
              <a:cxnLst>
                <a:cxn ang="0">
                  <a:pos x="2" y="5"/>
                </a:cxn>
                <a:cxn ang="0">
                  <a:pos x="0" y="4"/>
                </a:cxn>
                <a:cxn ang="0">
                  <a:pos x="8" y="0"/>
                </a:cxn>
                <a:cxn ang="0">
                  <a:pos x="10" y="2"/>
                </a:cxn>
                <a:cxn ang="0">
                  <a:pos x="2" y="5"/>
                </a:cxn>
              </a:cxnLst>
              <a:rect l="txL" t="txT" r="txR" b="txB"/>
              <a:pathLst>
                <a:path w="148" h="75">
                  <a:moveTo>
                    <a:pt x="30" y="75"/>
                  </a:moveTo>
                  <a:lnTo>
                    <a:pt x="0" y="51"/>
                  </a:lnTo>
                  <a:lnTo>
                    <a:pt x="123" y="0"/>
                  </a:lnTo>
                  <a:lnTo>
                    <a:pt x="148" y="25"/>
                  </a:lnTo>
                  <a:lnTo>
                    <a:pt x="30" y="75"/>
                  </a:lnTo>
                  <a:close/>
                </a:path>
              </a:pathLst>
            </a:custGeom>
            <a:solidFill>
              <a:srgbClr val="FFFFFF">
                <a:alpha val="100000"/>
              </a:srgbClr>
            </a:solidFill>
            <a:ln w="9525">
              <a:noFill/>
            </a:ln>
          </p:spPr>
          <p:txBody>
            <a:bodyPr/>
            <a:lstStyle/>
            <a:p>
              <a:endParaRPr lang="en-US">
                <a:latin typeface="Livvic" pitchFamily="2" charset="77"/>
              </a:endParaRPr>
            </a:p>
          </p:txBody>
        </p:sp>
        <p:sp>
          <p:nvSpPr>
            <p:cNvPr id="45084" name="Freeform 21"/>
            <p:cNvSpPr/>
            <p:nvPr/>
          </p:nvSpPr>
          <p:spPr>
            <a:xfrm>
              <a:off x="4774" y="1119"/>
              <a:ext cx="62" cy="33"/>
            </a:xfrm>
            <a:custGeom>
              <a:avLst/>
              <a:gdLst>
                <a:gd name="txL" fmla="*/ 0 w 125"/>
                <a:gd name="txT" fmla="*/ 0 h 65"/>
                <a:gd name="txR" fmla="*/ 125 w 125"/>
                <a:gd name="txB" fmla="*/ 65 h 65"/>
              </a:gdLst>
              <a:ahLst/>
              <a:cxnLst>
                <a:cxn ang="0">
                  <a:pos x="1" y="5"/>
                </a:cxn>
                <a:cxn ang="0">
                  <a:pos x="0" y="3"/>
                </a:cxn>
                <a:cxn ang="0">
                  <a:pos x="6" y="0"/>
                </a:cxn>
                <a:cxn ang="0">
                  <a:pos x="6" y="1"/>
                </a:cxn>
                <a:cxn ang="0">
                  <a:pos x="7" y="2"/>
                </a:cxn>
                <a:cxn ang="0">
                  <a:pos x="1" y="5"/>
                </a:cxn>
              </a:cxnLst>
              <a:rect l="txL" t="txT" r="txR" b="txB"/>
              <a:pathLst>
                <a:path w="125" h="65">
                  <a:moveTo>
                    <a:pt x="24" y="65"/>
                  </a:moveTo>
                  <a:lnTo>
                    <a:pt x="0" y="41"/>
                  </a:lnTo>
                  <a:lnTo>
                    <a:pt x="103" y="0"/>
                  </a:lnTo>
                  <a:lnTo>
                    <a:pt x="107" y="7"/>
                  </a:lnTo>
                  <a:lnTo>
                    <a:pt x="125" y="24"/>
                  </a:lnTo>
                  <a:lnTo>
                    <a:pt x="24" y="65"/>
                  </a:lnTo>
                  <a:close/>
                </a:path>
              </a:pathLst>
            </a:custGeom>
            <a:solidFill>
              <a:srgbClr val="FFFFFF">
                <a:alpha val="100000"/>
              </a:srgbClr>
            </a:solidFill>
            <a:ln w="9525">
              <a:noFill/>
            </a:ln>
          </p:spPr>
          <p:txBody>
            <a:bodyPr/>
            <a:lstStyle/>
            <a:p>
              <a:endParaRPr lang="en-US">
                <a:latin typeface="Livvic" pitchFamily="2" charset="77"/>
              </a:endParaRPr>
            </a:p>
          </p:txBody>
        </p:sp>
        <p:sp>
          <p:nvSpPr>
            <p:cNvPr id="45085" name="Freeform 22"/>
            <p:cNvSpPr/>
            <p:nvPr/>
          </p:nvSpPr>
          <p:spPr>
            <a:xfrm>
              <a:off x="4848" y="1084"/>
              <a:ext cx="76" cy="37"/>
            </a:xfrm>
            <a:custGeom>
              <a:avLst/>
              <a:gdLst>
                <a:gd name="txL" fmla="*/ 0 w 151"/>
                <a:gd name="txT" fmla="*/ 0 h 72"/>
                <a:gd name="txR" fmla="*/ 151 w 151"/>
                <a:gd name="txB" fmla="*/ 72 h 72"/>
              </a:gdLst>
              <a:ahLst/>
              <a:cxnLst>
                <a:cxn ang="0">
                  <a:pos x="2" y="5"/>
                </a:cxn>
                <a:cxn ang="0">
                  <a:pos x="0" y="4"/>
                </a:cxn>
                <a:cxn ang="0">
                  <a:pos x="8" y="0"/>
                </a:cxn>
                <a:cxn ang="0">
                  <a:pos x="10" y="2"/>
                </a:cxn>
                <a:cxn ang="0">
                  <a:pos x="2" y="5"/>
                </a:cxn>
              </a:cxnLst>
              <a:rect l="txL" t="txT" r="txR" b="txB"/>
              <a:pathLst>
                <a:path w="151" h="72">
                  <a:moveTo>
                    <a:pt x="22" y="72"/>
                  </a:moveTo>
                  <a:lnTo>
                    <a:pt x="0" y="50"/>
                  </a:lnTo>
                  <a:lnTo>
                    <a:pt x="127" y="0"/>
                  </a:lnTo>
                  <a:lnTo>
                    <a:pt x="151" y="18"/>
                  </a:lnTo>
                  <a:lnTo>
                    <a:pt x="22" y="72"/>
                  </a:lnTo>
                  <a:close/>
                </a:path>
              </a:pathLst>
            </a:custGeom>
            <a:solidFill>
              <a:srgbClr val="FFFFFF">
                <a:alpha val="100000"/>
              </a:srgbClr>
            </a:solidFill>
            <a:ln w="9525">
              <a:noFill/>
            </a:ln>
          </p:spPr>
          <p:txBody>
            <a:bodyPr/>
            <a:lstStyle/>
            <a:p>
              <a:endParaRPr lang="en-US">
                <a:latin typeface="Livvic" pitchFamily="2" charset="77"/>
              </a:endParaRPr>
            </a:p>
          </p:txBody>
        </p:sp>
        <p:sp>
          <p:nvSpPr>
            <p:cNvPr id="45086" name="Freeform 23"/>
            <p:cNvSpPr/>
            <p:nvPr/>
          </p:nvSpPr>
          <p:spPr>
            <a:xfrm>
              <a:off x="4590" y="973"/>
              <a:ext cx="340" cy="368"/>
            </a:xfrm>
            <a:custGeom>
              <a:avLst/>
              <a:gdLst>
                <a:gd name="txL" fmla="*/ 0 w 679"/>
                <a:gd name="txT" fmla="*/ 0 h 736"/>
                <a:gd name="txR" fmla="*/ 679 w 679"/>
                <a:gd name="txB" fmla="*/ 736 h 736"/>
              </a:gdLst>
              <a:ahLst/>
              <a:cxnLst>
                <a:cxn ang="0">
                  <a:pos x="0" y="15"/>
                </a:cxn>
                <a:cxn ang="0">
                  <a:pos x="39" y="0"/>
                </a:cxn>
                <a:cxn ang="0">
                  <a:pos x="39" y="12"/>
                </a:cxn>
                <a:cxn ang="0">
                  <a:pos x="39" y="12"/>
                </a:cxn>
                <a:cxn ang="0">
                  <a:pos x="9" y="24"/>
                </a:cxn>
                <a:cxn ang="0">
                  <a:pos x="7" y="24"/>
                </a:cxn>
                <a:cxn ang="0">
                  <a:pos x="9" y="26"/>
                </a:cxn>
                <a:cxn ang="0">
                  <a:pos x="13" y="30"/>
                </a:cxn>
                <a:cxn ang="0">
                  <a:pos x="14" y="30"/>
                </a:cxn>
                <a:cxn ang="0">
                  <a:pos x="15" y="30"/>
                </a:cxn>
                <a:cxn ang="0">
                  <a:pos x="43" y="19"/>
                </a:cxn>
                <a:cxn ang="0">
                  <a:pos x="43" y="27"/>
                </a:cxn>
                <a:cxn ang="0">
                  <a:pos x="0" y="46"/>
                </a:cxn>
                <a:cxn ang="0">
                  <a:pos x="0" y="15"/>
                </a:cxn>
              </a:cxnLst>
              <a:rect l="txL" t="txT" r="txR" b="txB"/>
              <a:pathLst>
                <a:path w="679" h="736">
                  <a:moveTo>
                    <a:pt x="0" y="233"/>
                  </a:moveTo>
                  <a:lnTo>
                    <a:pt x="616" y="0"/>
                  </a:lnTo>
                  <a:lnTo>
                    <a:pt x="616" y="179"/>
                  </a:lnTo>
                  <a:lnTo>
                    <a:pt x="616" y="183"/>
                  </a:lnTo>
                  <a:lnTo>
                    <a:pt x="140" y="375"/>
                  </a:lnTo>
                  <a:lnTo>
                    <a:pt x="104" y="390"/>
                  </a:lnTo>
                  <a:lnTo>
                    <a:pt x="135" y="415"/>
                  </a:lnTo>
                  <a:lnTo>
                    <a:pt x="206" y="475"/>
                  </a:lnTo>
                  <a:lnTo>
                    <a:pt x="218" y="485"/>
                  </a:lnTo>
                  <a:lnTo>
                    <a:pt x="231" y="479"/>
                  </a:lnTo>
                  <a:lnTo>
                    <a:pt x="679" y="289"/>
                  </a:lnTo>
                  <a:lnTo>
                    <a:pt x="679" y="436"/>
                  </a:lnTo>
                  <a:lnTo>
                    <a:pt x="0" y="736"/>
                  </a:lnTo>
                  <a:lnTo>
                    <a:pt x="0" y="233"/>
                  </a:lnTo>
                  <a:close/>
                </a:path>
              </a:pathLst>
            </a:custGeom>
            <a:solidFill>
              <a:srgbClr val="FFFFFF">
                <a:alpha val="100000"/>
              </a:srgbClr>
            </a:solidFill>
            <a:ln w="9525">
              <a:noFill/>
            </a:ln>
          </p:spPr>
          <p:txBody>
            <a:bodyPr/>
            <a:lstStyle/>
            <a:p>
              <a:endParaRPr lang="en-US">
                <a:latin typeface="Livvic" pitchFamily="2" charset="77"/>
              </a:endParaRPr>
            </a:p>
          </p:txBody>
        </p:sp>
        <p:sp>
          <p:nvSpPr>
            <p:cNvPr id="45087" name="Freeform 24"/>
            <p:cNvSpPr/>
            <p:nvPr/>
          </p:nvSpPr>
          <p:spPr>
            <a:xfrm>
              <a:off x="4591" y="793"/>
              <a:ext cx="242" cy="101"/>
            </a:xfrm>
            <a:custGeom>
              <a:avLst/>
              <a:gdLst>
                <a:gd name="txL" fmla="*/ 0 w 484"/>
                <a:gd name="txT" fmla="*/ 0 h 201"/>
                <a:gd name="txR" fmla="*/ 484 w 484"/>
                <a:gd name="txB" fmla="*/ 201 h 201"/>
              </a:gdLst>
              <a:ahLst/>
              <a:cxnLst>
                <a:cxn ang="0">
                  <a:pos x="4" y="8"/>
                </a:cxn>
                <a:cxn ang="0">
                  <a:pos x="5" y="8"/>
                </a:cxn>
                <a:cxn ang="0">
                  <a:pos x="6" y="7"/>
                </a:cxn>
                <a:cxn ang="0">
                  <a:pos x="7" y="7"/>
                </a:cxn>
                <a:cxn ang="0">
                  <a:pos x="9" y="6"/>
                </a:cxn>
                <a:cxn ang="0">
                  <a:pos x="10" y="6"/>
                </a:cxn>
                <a:cxn ang="0">
                  <a:pos x="12" y="5"/>
                </a:cxn>
                <a:cxn ang="0">
                  <a:pos x="13" y="4"/>
                </a:cxn>
                <a:cxn ang="0">
                  <a:pos x="15" y="4"/>
                </a:cxn>
                <a:cxn ang="0">
                  <a:pos x="17" y="3"/>
                </a:cxn>
                <a:cxn ang="0">
                  <a:pos x="18" y="3"/>
                </a:cxn>
                <a:cxn ang="0">
                  <a:pos x="19" y="2"/>
                </a:cxn>
                <a:cxn ang="0">
                  <a:pos x="21" y="2"/>
                </a:cxn>
                <a:cxn ang="0">
                  <a:pos x="22" y="1"/>
                </a:cxn>
                <a:cxn ang="0">
                  <a:pos x="23" y="1"/>
                </a:cxn>
                <a:cxn ang="0">
                  <a:pos x="24" y="1"/>
                </a:cxn>
                <a:cxn ang="0">
                  <a:pos x="25" y="0"/>
                </a:cxn>
                <a:cxn ang="0">
                  <a:pos x="31" y="3"/>
                </a:cxn>
                <a:cxn ang="0">
                  <a:pos x="31" y="10"/>
                </a:cxn>
                <a:cxn ang="0">
                  <a:pos x="29" y="10"/>
                </a:cxn>
                <a:cxn ang="0">
                  <a:pos x="29" y="4"/>
                </a:cxn>
                <a:cxn ang="0">
                  <a:pos x="26" y="4"/>
                </a:cxn>
                <a:cxn ang="0">
                  <a:pos x="26" y="8"/>
                </a:cxn>
                <a:cxn ang="0">
                  <a:pos x="21" y="6"/>
                </a:cxn>
                <a:cxn ang="0">
                  <a:pos x="20" y="5"/>
                </a:cxn>
                <a:cxn ang="0">
                  <a:pos x="19" y="6"/>
                </a:cxn>
                <a:cxn ang="0">
                  <a:pos x="0" y="13"/>
                </a:cxn>
                <a:cxn ang="0">
                  <a:pos x="1" y="12"/>
                </a:cxn>
                <a:cxn ang="0">
                  <a:pos x="1" y="12"/>
                </a:cxn>
                <a:cxn ang="0">
                  <a:pos x="1" y="11"/>
                </a:cxn>
                <a:cxn ang="0">
                  <a:pos x="2" y="11"/>
                </a:cxn>
                <a:cxn ang="0">
                  <a:pos x="2" y="10"/>
                </a:cxn>
                <a:cxn ang="0">
                  <a:pos x="3" y="9"/>
                </a:cxn>
                <a:cxn ang="0">
                  <a:pos x="3" y="9"/>
                </a:cxn>
                <a:cxn ang="0">
                  <a:pos x="4" y="8"/>
                </a:cxn>
              </a:cxnLst>
              <a:rect l="txL" t="txT" r="txR" b="txB"/>
              <a:pathLst>
                <a:path w="484" h="201">
                  <a:moveTo>
                    <a:pt x="59" y="128"/>
                  </a:moveTo>
                  <a:lnTo>
                    <a:pt x="73" y="120"/>
                  </a:lnTo>
                  <a:lnTo>
                    <a:pt x="90" y="110"/>
                  </a:lnTo>
                  <a:lnTo>
                    <a:pt x="110" y="102"/>
                  </a:lnTo>
                  <a:lnTo>
                    <a:pt x="133" y="92"/>
                  </a:lnTo>
                  <a:lnTo>
                    <a:pt x="156" y="83"/>
                  </a:lnTo>
                  <a:lnTo>
                    <a:pt x="180" y="72"/>
                  </a:lnTo>
                  <a:lnTo>
                    <a:pt x="205" y="63"/>
                  </a:lnTo>
                  <a:lnTo>
                    <a:pt x="232" y="54"/>
                  </a:lnTo>
                  <a:lnTo>
                    <a:pt x="257" y="45"/>
                  </a:lnTo>
                  <a:lnTo>
                    <a:pt x="281" y="35"/>
                  </a:lnTo>
                  <a:lnTo>
                    <a:pt x="304" y="27"/>
                  </a:lnTo>
                  <a:lnTo>
                    <a:pt x="326" y="20"/>
                  </a:lnTo>
                  <a:lnTo>
                    <a:pt x="346" y="14"/>
                  </a:lnTo>
                  <a:lnTo>
                    <a:pt x="363" y="8"/>
                  </a:lnTo>
                  <a:lnTo>
                    <a:pt x="377" y="3"/>
                  </a:lnTo>
                  <a:lnTo>
                    <a:pt x="387" y="0"/>
                  </a:lnTo>
                  <a:lnTo>
                    <a:pt x="484" y="39"/>
                  </a:lnTo>
                  <a:lnTo>
                    <a:pt x="484" y="159"/>
                  </a:lnTo>
                  <a:lnTo>
                    <a:pt x="460" y="147"/>
                  </a:lnTo>
                  <a:lnTo>
                    <a:pt x="460" y="58"/>
                  </a:lnTo>
                  <a:lnTo>
                    <a:pt x="411" y="58"/>
                  </a:lnTo>
                  <a:lnTo>
                    <a:pt x="411" y="124"/>
                  </a:lnTo>
                  <a:lnTo>
                    <a:pt x="331" y="85"/>
                  </a:lnTo>
                  <a:lnTo>
                    <a:pt x="311" y="76"/>
                  </a:lnTo>
                  <a:lnTo>
                    <a:pt x="292" y="84"/>
                  </a:lnTo>
                  <a:lnTo>
                    <a:pt x="0" y="201"/>
                  </a:lnTo>
                  <a:lnTo>
                    <a:pt x="5" y="191"/>
                  </a:lnTo>
                  <a:lnTo>
                    <a:pt x="9" y="182"/>
                  </a:lnTo>
                  <a:lnTo>
                    <a:pt x="15" y="171"/>
                  </a:lnTo>
                  <a:lnTo>
                    <a:pt x="22" y="161"/>
                  </a:lnTo>
                  <a:lnTo>
                    <a:pt x="29" y="152"/>
                  </a:lnTo>
                  <a:lnTo>
                    <a:pt x="38" y="144"/>
                  </a:lnTo>
                  <a:lnTo>
                    <a:pt x="47" y="135"/>
                  </a:lnTo>
                  <a:lnTo>
                    <a:pt x="59" y="128"/>
                  </a:lnTo>
                  <a:close/>
                </a:path>
              </a:pathLst>
            </a:custGeom>
            <a:solidFill>
              <a:srgbClr val="FFFFFF">
                <a:alpha val="100000"/>
              </a:srgbClr>
            </a:solidFill>
            <a:ln w="9525">
              <a:noFill/>
            </a:ln>
          </p:spPr>
          <p:txBody>
            <a:bodyPr/>
            <a:lstStyle/>
            <a:p>
              <a:endParaRPr lang="en-US">
                <a:latin typeface="Livvic" pitchFamily="2" charset="77"/>
              </a:endParaRPr>
            </a:p>
          </p:txBody>
        </p:sp>
        <p:sp>
          <p:nvSpPr>
            <p:cNvPr id="45088" name="Freeform 25"/>
            <p:cNvSpPr/>
            <p:nvPr/>
          </p:nvSpPr>
          <p:spPr>
            <a:xfrm>
              <a:off x="4411" y="1025"/>
              <a:ext cx="155" cy="326"/>
            </a:xfrm>
            <a:custGeom>
              <a:avLst/>
              <a:gdLst>
                <a:gd name="txL" fmla="*/ 0 w 310"/>
                <a:gd name="txT" fmla="*/ 0 h 652"/>
                <a:gd name="txR" fmla="*/ 310 w 310"/>
                <a:gd name="txB" fmla="*/ 652 h 652"/>
              </a:gdLst>
              <a:ahLst/>
              <a:cxnLst>
                <a:cxn ang="0">
                  <a:pos x="3" y="34"/>
                </a:cxn>
                <a:cxn ang="0">
                  <a:pos x="11" y="29"/>
                </a:cxn>
                <a:cxn ang="0">
                  <a:pos x="11" y="29"/>
                </a:cxn>
                <a:cxn ang="0">
                  <a:pos x="12" y="29"/>
                </a:cxn>
                <a:cxn ang="0">
                  <a:pos x="13" y="27"/>
                </a:cxn>
                <a:cxn ang="0">
                  <a:pos x="14" y="26"/>
                </a:cxn>
                <a:cxn ang="0">
                  <a:pos x="15" y="25"/>
                </a:cxn>
                <a:cxn ang="0">
                  <a:pos x="15" y="23"/>
                </a:cxn>
                <a:cxn ang="0">
                  <a:pos x="15" y="21"/>
                </a:cxn>
                <a:cxn ang="0">
                  <a:pos x="15" y="20"/>
                </a:cxn>
                <a:cxn ang="0">
                  <a:pos x="15" y="18"/>
                </a:cxn>
                <a:cxn ang="0">
                  <a:pos x="14" y="17"/>
                </a:cxn>
                <a:cxn ang="0">
                  <a:pos x="14" y="16"/>
                </a:cxn>
                <a:cxn ang="0">
                  <a:pos x="13" y="15"/>
                </a:cxn>
                <a:cxn ang="0">
                  <a:pos x="12" y="14"/>
                </a:cxn>
                <a:cxn ang="0">
                  <a:pos x="12" y="14"/>
                </a:cxn>
                <a:cxn ang="0">
                  <a:pos x="11" y="13"/>
                </a:cxn>
                <a:cxn ang="0">
                  <a:pos x="10" y="13"/>
                </a:cxn>
                <a:cxn ang="0">
                  <a:pos x="10" y="12"/>
                </a:cxn>
                <a:cxn ang="0">
                  <a:pos x="9" y="12"/>
                </a:cxn>
                <a:cxn ang="0">
                  <a:pos x="8" y="12"/>
                </a:cxn>
                <a:cxn ang="0">
                  <a:pos x="7" y="12"/>
                </a:cxn>
                <a:cxn ang="0">
                  <a:pos x="7" y="11"/>
                </a:cxn>
                <a:cxn ang="0">
                  <a:pos x="6" y="11"/>
                </a:cxn>
                <a:cxn ang="0">
                  <a:pos x="5" y="12"/>
                </a:cxn>
                <a:cxn ang="0">
                  <a:pos x="5" y="12"/>
                </a:cxn>
                <a:cxn ang="0">
                  <a:pos x="4" y="12"/>
                </a:cxn>
                <a:cxn ang="0">
                  <a:pos x="4" y="12"/>
                </a:cxn>
                <a:cxn ang="0">
                  <a:pos x="4" y="12"/>
                </a:cxn>
                <a:cxn ang="0">
                  <a:pos x="3" y="12"/>
                </a:cxn>
                <a:cxn ang="0">
                  <a:pos x="3" y="12"/>
                </a:cxn>
                <a:cxn ang="0">
                  <a:pos x="3" y="13"/>
                </a:cxn>
                <a:cxn ang="0">
                  <a:pos x="2" y="13"/>
                </a:cxn>
                <a:cxn ang="0">
                  <a:pos x="1" y="13"/>
                </a:cxn>
                <a:cxn ang="0">
                  <a:pos x="0" y="14"/>
                </a:cxn>
                <a:cxn ang="0">
                  <a:pos x="0" y="0"/>
                </a:cxn>
                <a:cxn ang="0">
                  <a:pos x="20" y="8"/>
                </a:cxn>
                <a:cxn ang="0">
                  <a:pos x="20" y="41"/>
                </a:cxn>
                <a:cxn ang="0">
                  <a:pos x="3" y="34"/>
                </a:cxn>
              </a:cxnLst>
              <a:rect l="txL" t="txT" r="txR" b="txB"/>
              <a:pathLst>
                <a:path w="310" h="652">
                  <a:moveTo>
                    <a:pt x="53" y="533"/>
                  </a:moveTo>
                  <a:lnTo>
                    <a:pt x="175" y="465"/>
                  </a:lnTo>
                  <a:lnTo>
                    <a:pt x="173" y="467"/>
                  </a:lnTo>
                  <a:lnTo>
                    <a:pt x="194" y="455"/>
                  </a:lnTo>
                  <a:lnTo>
                    <a:pt x="213" y="438"/>
                  </a:lnTo>
                  <a:lnTo>
                    <a:pt x="227" y="417"/>
                  </a:lnTo>
                  <a:lnTo>
                    <a:pt x="237" y="393"/>
                  </a:lnTo>
                  <a:lnTo>
                    <a:pt x="243" y="368"/>
                  </a:lnTo>
                  <a:lnTo>
                    <a:pt x="244" y="340"/>
                  </a:lnTo>
                  <a:lnTo>
                    <a:pt x="240" y="311"/>
                  </a:lnTo>
                  <a:lnTo>
                    <a:pt x="231" y="282"/>
                  </a:lnTo>
                  <a:lnTo>
                    <a:pt x="224" y="267"/>
                  </a:lnTo>
                  <a:lnTo>
                    <a:pt x="216" y="252"/>
                  </a:lnTo>
                  <a:lnTo>
                    <a:pt x="207" y="240"/>
                  </a:lnTo>
                  <a:lnTo>
                    <a:pt x="197" y="227"/>
                  </a:lnTo>
                  <a:lnTo>
                    <a:pt x="185" y="217"/>
                  </a:lnTo>
                  <a:lnTo>
                    <a:pt x="174" y="207"/>
                  </a:lnTo>
                  <a:lnTo>
                    <a:pt x="161" y="199"/>
                  </a:lnTo>
                  <a:lnTo>
                    <a:pt x="147" y="192"/>
                  </a:lnTo>
                  <a:lnTo>
                    <a:pt x="137" y="188"/>
                  </a:lnTo>
                  <a:lnTo>
                    <a:pt x="125" y="185"/>
                  </a:lnTo>
                  <a:lnTo>
                    <a:pt x="114" y="183"/>
                  </a:lnTo>
                  <a:lnTo>
                    <a:pt x="103" y="182"/>
                  </a:lnTo>
                  <a:lnTo>
                    <a:pt x="92" y="182"/>
                  </a:lnTo>
                  <a:lnTo>
                    <a:pt x="82" y="184"/>
                  </a:lnTo>
                  <a:lnTo>
                    <a:pt x="71" y="187"/>
                  </a:lnTo>
                  <a:lnTo>
                    <a:pt x="61" y="190"/>
                  </a:lnTo>
                  <a:lnTo>
                    <a:pt x="60" y="190"/>
                  </a:lnTo>
                  <a:lnTo>
                    <a:pt x="56" y="192"/>
                  </a:lnTo>
                  <a:lnTo>
                    <a:pt x="50" y="195"/>
                  </a:lnTo>
                  <a:lnTo>
                    <a:pt x="42" y="197"/>
                  </a:lnTo>
                  <a:lnTo>
                    <a:pt x="34" y="202"/>
                  </a:lnTo>
                  <a:lnTo>
                    <a:pt x="24" y="205"/>
                  </a:lnTo>
                  <a:lnTo>
                    <a:pt x="12" y="211"/>
                  </a:lnTo>
                  <a:lnTo>
                    <a:pt x="0" y="215"/>
                  </a:lnTo>
                  <a:lnTo>
                    <a:pt x="0" y="0"/>
                  </a:lnTo>
                  <a:lnTo>
                    <a:pt x="310" y="128"/>
                  </a:lnTo>
                  <a:lnTo>
                    <a:pt x="310" y="652"/>
                  </a:lnTo>
                  <a:lnTo>
                    <a:pt x="53" y="533"/>
                  </a:lnTo>
                  <a:close/>
                </a:path>
              </a:pathLst>
            </a:custGeom>
            <a:solidFill>
              <a:srgbClr val="FFFFFF">
                <a:alpha val="100000"/>
              </a:srgbClr>
            </a:solidFill>
            <a:ln w="9525">
              <a:noFill/>
            </a:ln>
          </p:spPr>
          <p:txBody>
            <a:bodyPr/>
            <a:lstStyle/>
            <a:p>
              <a:endParaRPr lang="en-US">
                <a:latin typeface="Livvic" pitchFamily="2" charset="77"/>
              </a:endParaRPr>
            </a:p>
          </p:txBody>
        </p:sp>
      </p:grpSp>
      <p:pic>
        <p:nvPicPr>
          <p:cNvPr id="20" name="Picture 11" descr="C:\My Documents\Pace University\Fall 2001\Emerging IT\Instructor Negotiated\BioMetrics\images\Check_suitcase.jpg"/>
          <p:cNvPicPr>
            <a:picLocks noChangeAspect="1"/>
          </p:cNvPicPr>
          <p:nvPr/>
        </p:nvPicPr>
        <p:blipFill>
          <a:blip r:embed="rId8"/>
          <a:stretch>
            <a:fillRect/>
          </a:stretch>
        </p:blipFill>
        <p:spPr>
          <a:xfrm>
            <a:off x="1663700" y="3252470"/>
            <a:ext cx="2607945" cy="3232150"/>
          </a:xfrm>
          <a:prstGeom prst="rect">
            <a:avLst/>
          </a:prstGeom>
          <a:noFill/>
          <a:ln w="9525">
            <a:noFill/>
          </a:ln>
        </p:spPr>
      </p:pic>
      <p:pic>
        <p:nvPicPr>
          <p:cNvPr id="21" name="Picture 27"/>
          <p:cNvPicPr>
            <a:picLocks noChangeAspect="1"/>
          </p:cNvPicPr>
          <p:nvPr/>
        </p:nvPicPr>
        <p:blipFill>
          <a:blip r:embed="rId9"/>
          <a:stretch>
            <a:fillRect/>
          </a:stretch>
        </p:blipFill>
        <p:spPr>
          <a:xfrm>
            <a:off x="8437563" y="2038033"/>
            <a:ext cx="990600" cy="788987"/>
          </a:xfrm>
          <a:prstGeom prst="rect">
            <a:avLst/>
          </a:prstGeom>
          <a:noFill/>
          <a:ln w="9525">
            <a:noFill/>
          </a:ln>
        </p:spPr>
      </p:pic>
      <p:sp>
        <p:nvSpPr>
          <p:cNvPr id="22" name="Line 28"/>
          <p:cNvSpPr/>
          <p:nvPr/>
        </p:nvSpPr>
        <p:spPr>
          <a:xfrm>
            <a:off x="6580188" y="2038033"/>
            <a:ext cx="1643062" cy="46037"/>
          </a:xfrm>
          <a:prstGeom prst="line">
            <a:avLst/>
          </a:prstGeom>
          <a:ln w="57150" cap="flat" cmpd="sng">
            <a:solidFill>
              <a:schemeClr val="tx1"/>
            </a:solidFill>
            <a:prstDash val="solid"/>
            <a:headEnd type="none" w="med" len="med"/>
            <a:tailEnd type="triangle" w="med" len="med"/>
          </a:ln>
        </p:spPr>
      </p:sp>
      <p:sp>
        <p:nvSpPr>
          <p:cNvPr id="23" name="Rectangle 31"/>
          <p:cNvSpPr>
            <a:spLocks noChangeArrowheads="1"/>
          </p:cNvSpPr>
          <p:nvPr/>
        </p:nvSpPr>
        <p:spPr bwMode="auto">
          <a:xfrm>
            <a:off x="2355850" y="109220"/>
            <a:ext cx="7772400" cy="1143000"/>
          </a:xfrm>
          <a:prstGeom prst="rect">
            <a:avLst/>
          </a:prstGeom>
          <a:noFill/>
          <a:ln w="9525">
            <a:noFill/>
            <a:miter lim="800000"/>
          </a:ln>
          <a:effectLst>
            <a:outerShdw dist="35921" dir="2700000" algn="ctr" rotWithShape="0">
              <a:schemeClr val="bg2"/>
            </a:outerShdw>
          </a:effectLst>
        </p:spPr>
        <p:txBody>
          <a:bodyPr anchor="ctr"/>
          <a:lstStyle/>
          <a:p>
            <a:pPr algn="ctr">
              <a:buNone/>
            </a:pPr>
            <a:endParaRPr lang="en-US" altLang="x-none" sz="2800" dirty="0">
              <a:solidFill>
                <a:srgbClr val="000066"/>
              </a:solidFill>
              <a:effectLst>
                <a:outerShdw blurRad="38100" dist="38100" dir="2700000">
                  <a:srgbClr val="C0C0C0"/>
                </a:outerShdw>
              </a:effectLst>
              <a:latin typeface="Livvic" pitchFamily="2" charset="77"/>
            </a:endParaRPr>
          </a:p>
        </p:txBody>
      </p:sp>
      <p:grpSp>
        <p:nvGrpSpPr>
          <p:cNvPr id="3" name="Group 32"/>
          <p:cNvGrpSpPr/>
          <p:nvPr/>
        </p:nvGrpSpPr>
        <p:grpSpPr>
          <a:xfrm>
            <a:off x="3794125" y="2252345"/>
            <a:ext cx="1785938" cy="1600200"/>
            <a:chOff x="2352" y="912"/>
            <a:chExt cx="1296" cy="1008"/>
          </a:xfrm>
        </p:grpSpPr>
        <p:sp>
          <p:nvSpPr>
            <p:cNvPr id="45073" name="Line 29"/>
            <p:cNvSpPr/>
            <p:nvPr/>
          </p:nvSpPr>
          <p:spPr>
            <a:xfrm flipH="1">
              <a:off x="2592" y="1104"/>
              <a:ext cx="1056" cy="816"/>
            </a:xfrm>
            <a:prstGeom prst="line">
              <a:avLst/>
            </a:prstGeom>
            <a:ln w="38100" cap="flat" cmpd="sng">
              <a:solidFill>
                <a:schemeClr val="tx1"/>
              </a:solidFill>
              <a:prstDash val="solid"/>
              <a:headEnd type="none" w="med" len="med"/>
              <a:tailEnd type="none" w="med" len="med"/>
            </a:ln>
          </p:spPr>
        </p:sp>
        <p:sp>
          <p:nvSpPr>
            <p:cNvPr id="45074" name="Line 30"/>
            <p:cNvSpPr/>
            <p:nvPr/>
          </p:nvSpPr>
          <p:spPr>
            <a:xfrm flipH="1">
              <a:off x="2352" y="912"/>
              <a:ext cx="1152" cy="624"/>
            </a:xfrm>
            <a:prstGeom prst="line">
              <a:avLst/>
            </a:prstGeom>
            <a:ln w="38100" cap="flat" cmpd="sng">
              <a:solidFill>
                <a:schemeClr val="tx1"/>
              </a:solidFill>
              <a:prstDash val="solid"/>
              <a:headEnd type="none" w="med" len="med"/>
              <a:tailEnd type="none" w="med" len="med"/>
            </a:ln>
          </p:spPr>
        </p:sp>
      </p:grpSp>
      <p:sp>
        <p:nvSpPr>
          <p:cNvPr id="27" name="Text Box 33"/>
          <p:cNvSpPr txBox="1"/>
          <p:nvPr/>
        </p:nvSpPr>
        <p:spPr>
          <a:xfrm>
            <a:off x="8197640" y="1395095"/>
            <a:ext cx="1487908" cy="6463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en-US" sz="1200" b="1" dirty="0">
                <a:latin typeface="Livvic" pitchFamily="2" charset="77"/>
                <a:ea typeface="PMingLiU" pitchFamily="18" charset="-120"/>
              </a:rPr>
              <a:t>Image is sent to </a:t>
            </a:r>
          </a:p>
          <a:p>
            <a:pPr marL="0" lvl="0" indent="0" algn="ctr">
              <a:spcBef>
                <a:spcPct val="0"/>
              </a:spcBef>
              <a:buNone/>
            </a:pPr>
            <a:r>
              <a:rPr lang="en-US" altLang="en-US" sz="1200" b="1" dirty="0">
                <a:latin typeface="Livvic" pitchFamily="2" charset="77"/>
                <a:ea typeface="PMingLiU" pitchFamily="18" charset="-120"/>
              </a:rPr>
              <a:t>computer</a:t>
            </a:r>
          </a:p>
          <a:p>
            <a:pPr marL="0" lvl="0" indent="0" algn="ctr">
              <a:spcBef>
                <a:spcPct val="0"/>
              </a:spcBef>
              <a:buNone/>
            </a:pPr>
            <a:r>
              <a:rPr lang="en-US" altLang="en-US" sz="1200" b="1" dirty="0">
                <a:latin typeface="Livvic" pitchFamily="2" charset="77"/>
                <a:ea typeface="PMingLiU" pitchFamily="18" charset="-120"/>
              </a:rPr>
              <a:t>for manipulation.</a:t>
            </a:r>
          </a:p>
        </p:txBody>
      </p:sp>
      <p:sp>
        <p:nvSpPr>
          <p:cNvPr id="28" name="AutoShape 34"/>
          <p:cNvSpPr/>
          <p:nvPr/>
        </p:nvSpPr>
        <p:spPr>
          <a:xfrm rot="-2402710">
            <a:off x="2668588" y="2193608"/>
            <a:ext cx="1371600" cy="1219200"/>
          </a:xfrm>
          <a:prstGeom prst="downArrowCallout">
            <a:avLst>
              <a:gd name="adj1" fmla="val 12207"/>
              <a:gd name="adj2" fmla="val 28125"/>
              <a:gd name="adj3" fmla="val 11527"/>
              <a:gd name="adj4" fmla="val 60421"/>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en-US" sz="1600" dirty="0">
                <a:latin typeface="Livvic" pitchFamily="2" charset="77"/>
                <a:ea typeface="PMingLiU" pitchFamily="18" charset="-120"/>
              </a:rPr>
              <a:t>Hi I am</a:t>
            </a:r>
          </a:p>
          <a:p>
            <a:pPr marL="0" lvl="0" indent="0" algn="ctr">
              <a:spcBef>
                <a:spcPct val="0"/>
              </a:spcBef>
              <a:buNone/>
            </a:pPr>
            <a:r>
              <a:rPr lang="en-US" altLang="en-US" sz="1600" dirty="0">
                <a:latin typeface="Livvic" pitchFamily="2" charset="77"/>
                <a:ea typeface="PMingLiU" pitchFamily="18" charset="-120"/>
              </a:rPr>
              <a:t>Dr. Larry Bliss</a:t>
            </a:r>
          </a:p>
        </p:txBody>
      </p:sp>
      <p:pic>
        <p:nvPicPr>
          <p:cNvPr id="45068" name="Picture 5"/>
          <p:cNvPicPr>
            <a:picLocks noChangeAspect="1"/>
          </p:cNvPicPr>
          <p:nvPr/>
        </p:nvPicPr>
        <p:blipFill>
          <a:blip r:embed="rId9"/>
          <a:stretch>
            <a:fillRect/>
          </a:stretch>
        </p:blipFill>
        <p:spPr>
          <a:xfrm>
            <a:off x="4789488" y="5157470"/>
            <a:ext cx="1752600" cy="1395413"/>
          </a:xfrm>
          <a:prstGeom prst="rect">
            <a:avLst/>
          </a:prstGeom>
          <a:noFill/>
          <a:ln w="9525">
            <a:noFill/>
          </a:ln>
        </p:spPr>
      </p:pic>
      <p:sp>
        <p:nvSpPr>
          <p:cNvPr id="54" name="AutoShape 7"/>
          <p:cNvSpPr>
            <a:spLocks noChangeArrowheads="1"/>
          </p:cNvSpPr>
          <p:nvPr/>
        </p:nvSpPr>
        <p:spPr bwMode="auto">
          <a:xfrm>
            <a:off x="8294688" y="3252470"/>
            <a:ext cx="1676400" cy="1676400"/>
          </a:xfrm>
          <a:prstGeom prst="can">
            <a:avLst>
              <a:gd name="adj" fmla="val 25000"/>
            </a:avLst>
          </a:prstGeom>
          <a:gradFill rotWithShape="0">
            <a:gsLst>
              <a:gs pos="0">
                <a:schemeClr val="bg2"/>
              </a:gs>
              <a:gs pos="100000">
                <a:schemeClr val="bg2">
                  <a:gamma/>
                  <a:shade val="46275"/>
                  <a:invGamma/>
                </a:schemeClr>
              </a:gs>
            </a:gsLst>
            <a:lin ang="5400000" scaled="1"/>
          </a:gradFill>
          <a:ln w="9525">
            <a:solidFill>
              <a:schemeClr val="tx1"/>
            </a:solidFill>
            <a:round/>
          </a:ln>
          <a:effectLst/>
        </p:spPr>
        <p:txBody>
          <a:bodyPr wrap="none" anchor="ctr"/>
          <a:lstStyle/>
          <a:p>
            <a:pPr>
              <a:buNone/>
            </a:pPr>
            <a:endParaRPr lang="en-US" altLang="x-none" dirty="0">
              <a:latin typeface="Livvic" pitchFamily="2" charset="77"/>
            </a:endParaRPr>
          </a:p>
        </p:txBody>
      </p:sp>
      <p:sp>
        <p:nvSpPr>
          <p:cNvPr id="45070" name="Line 8"/>
          <p:cNvSpPr/>
          <p:nvPr/>
        </p:nvSpPr>
        <p:spPr>
          <a:xfrm flipV="1">
            <a:off x="6008688" y="3862070"/>
            <a:ext cx="2057400" cy="1143000"/>
          </a:xfrm>
          <a:prstGeom prst="line">
            <a:avLst/>
          </a:prstGeom>
          <a:ln w="57150" cap="flat" cmpd="sng">
            <a:solidFill>
              <a:schemeClr val="tx1"/>
            </a:solidFill>
            <a:prstDash val="solid"/>
            <a:headEnd type="none" w="med" len="med"/>
            <a:tailEnd type="triangle" w="med" len="med"/>
          </a:ln>
        </p:spPr>
      </p:sp>
      <p:sp>
        <p:nvSpPr>
          <p:cNvPr id="45071" name="Line 9"/>
          <p:cNvSpPr/>
          <p:nvPr/>
        </p:nvSpPr>
        <p:spPr>
          <a:xfrm rot="10537971" flipV="1">
            <a:off x="6151563" y="4562158"/>
            <a:ext cx="2133600" cy="914400"/>
          </a:xfrm>
          <a:prstGeom prst="line">
            <a:avLst/>
          </a:prstGeom>
          <a:ln w="57150" cap="flat" cmpd="sng">
            <a:solidFill>
              <a:schemeClr val="tx1"/>
            </a:solidFill>
            <a:prstDash val="solid"/>
            <a:headEnd type="none" w="med" len="med"/>
            <a:tailEnd type="triangle" w="med" len="med"/>
          </a:ln>
        </p:spPr>
      </p:sp>
      <p:sp>
        <p:nvSpPr>
          <p:cNvPr id="57" name="Text Box 10"/>
          <p:cNvSpPr txBox="1"/>
          <p:nvPr/>
        </p:nvSpPr>
        <p:spPr>
          <a:xfrm>
            <a:off x="5170488" y="4014470"/>
            <a:ext cx="2328862"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r>
              <a:rPr lang="en-US" altLang="en-US" sz="1200" b="1" dirty="0">
                <a:latin typeface="Livvic" pitchFamily="2" charset="77"/>
                <a:ea typeface="PMingLiU" pitchFamily="18" charset="-120"/>
              </a:rPr>
              <a:t>Image is passed to database </a:t>
            </a:r>
          </a:p>
          <a:p>
            <a:pPr marL="0" lvl="0" indent="0" algn="ctr">
              <a:spcBef>
                <a:spcPct val="0"/>
              </a:spcBef>
              <a:buNone/>
            </a:pPr>
            <a:r>
              <a:rPr lang="en-US" altLang="en-US" sz="1200" b="1" dirty="0">
                <a:latin typeface="Livvic" pitchFamily="2" charset="77"/>
                <a:ea typeface="PMingLiU" pitchFamily="18" charset="-120"/>
              </a:rPr>
              <a:t>for possible match</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par>
                          <p:cTn id="8" fill="hold">
                            <p:stCondLst>
                              <p:cond delay="1500"/>
                            </p:stCondLst>
                            <p:childTnLst>
                              <p:par>
                                <p:cTn id="9" presetID="9" presetClass="entr" presetSubtype="0" fill="hold" nodeType="after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3000"/>
                            </p:stCondLst>
                            <p:childTnLst>
                              <p:par>
                                <p:cTn id="13" presetID="9" presetClass="entr" presetSubtype="0" fill="hold" nodeType="afterEffect">
                                  <p:stCondLst>
                                    <p:cond delay="400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par>
                          <p:cTn id="16" fill="hold">
                            <p:stCondLst>
                              <p:cond delay="7500"/>
                            </p:stCondLst>
                            <p:childTnLst>
                              <p:par>
                                <p:cTn id="17" presetID="9" presetClass="entr" presetSubtype="0" fill="hold" nodeType="afterEffect">
                                  <p:stCondLst>
                                    <p:cond delay="1000"/>
                                  </p:stCondLst>
                                  <p:childTnLst>
                                    <p:set>
                                      <p:cBhvr>
                                        <p:cTn id="18" dur="1" fill="hold">
                                          <p:stCondLst>
                                            <p:cond delay="0"/>
                                          </p:stCondLst>
                                        </p:cTn>
                                        <p:tgtEl>
                                          <p:spTgt spid="22"/>
                                        </p:tgtEl>
                                        <p:attrNameLst>
                                          <p:attrName>style.visibility</p:attrName>
                                        </p:attrNameLst>
                                      </p:cBhvr>
                                      <p:to>
                                        <p:strVal val="visible"/>
                                      </p:to>
                                    </p:set>
                                    <p:animEffect transition="in" filter="dissolve">
                                      <p:cBhvr>
                                        <p:cTn id="19" dur="500"/>
                                        <p:tgtEl>
                                          <p:spTgt spid="22"/>
                                        </p:tgtEl>
                                      </p:cBhvr>
                                    </p:animEffect>
                                  </p:childTnLst>
                                </p:cTn>
                              </p:par>
                            </p:childTnLst>
                          </p:cTn>
                        </p:par>
                        <p:par>
                          <p:cTn id="20" fill="hold">
                            <p:stCondLst>
                              <p:cond delay="9000"/>
                            </p:stCondLst>
                            <p:childTnLst>
                              <p:par>
                                <p:cTn id="21" presetID="9" presetClass="entr" presetSubtype="0" fill="hold" nodeType="afterEffect">
                                  <p:stCondLst>
                                    <p:cond delay="100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childTnLst>
                          </p:cTn>
                        </p:par>
                        <p:par>
                          <p:cTn id="24" fill="hold">
                            <p:stCondLst>
                              <p:cond delay="10500"/>
                            </p:stCondLst>
                            <p:childTnLst>
                              <p:par>
                                <p:cTn id="25" presetID="9" presetClass="entr" presetSubtype="0" fill="hold" grpId="0" nodeType="afterEffect">
                                  <p:stCondLst>
                                    <p:cond delay="3000"/>
                                  </p:stCondLst>
                                  <p:childTnLst>
                                    <p:set>
                                      <p:cBhvr>
                                        <p:cTn id="26" dur="1" fill="hold">
                                          <p:stCondLst>
                                            <p:cond delay="0"/>
                                          </p:stCondLst>
                                        </p:cTn>
                                        <p:tgtEl>
                                          <p:spTgt spid="27"/>
                                        </p:tgtEl>
                                        <p:attrNameLst>
                                          <p:attrName>style.visibility</p:attrName>
                                        </p:attrNameLst>
                                      </p:cBhvr>
                                      <p:to>
                                        <p:strVal val="visible"/>
                                      </p:to>
                                    </p:set>
                                    <p:animEffect transition="in" filter="dissolve">
                                      <p:cBhvr>
                                        <p:cTn id="27" dur="500"/>
                                        <p:tgtEl>
                                          <p:spTgt spid="27"/>
                                        </p:tgtEl>
                                      </p:cBhvr>
                                    </p:animEffect>
                                  </p:childTnLst>
                                </p:cTn>
                              </p:par>
                            </p:childTnLst>
                          </p:cTn>
                        </p:par>
                        <p:par>
                          <p:cTn id="28" fill="hold">
                            <p:stCondLst>
                              <p:cond delay="14000"/>
                            </p:stCondLst>
                            <p:childTnLst>
                              <p:par>
                                <p:cTn id="29" presetID="2" presetClass="entr" presetSubtype="9" fill="hold" grpId="0" nodeType="afterEffect">
                                  <p:stCondLst>
                                    <p:cond delay="60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0-#ppt_w/2"/>
                                          </p:val>
                                        </p:tav>
                                        <p:tav tm="100000">
                                          <p:val>
                                            <p:strVal val="#ppt_x"/>
                                          </p:val>
                                        </p:tav>
                                      </p:tavLst>
                                    </p:anim>
                                    <p:anim calcmode="lin" valueType="num">
                                      <p:cBhvr additive="base">
                                        <p:cTn id="32" dur="500" fill="hold"/>
                                        <p:tgtEl>
                                          <p:spTgt spid="28"/>
                                        </p:tgtEl>
                                        <p:attrNameLst>
                                          <p:attrName>ppt_y</p:attrName>
                                        </p:attrNameLst>
                                      </p:cBhvr>
                                      <p:tavLst>
                                        <p:tav tm="0">
                                          <p:val>
                                            <p:strVal val="0-#ppt_h/2"/>
                                          </p:val>
                                        </p:tav>
                                        <p:tav tm="100000">
                                          <p:val>
                                            <p:strVal val="#ppt_y"/>
                                          </p:val>
                                        </p:tav>
                                      </p:tavLst>
                                    </p:anim>
                                  </p:childTnLst>
                                </p:cTn>
                              </p:par>
                            </p:childTnLst>
                          </p:cTn>
                        </p:par>
                        <p:par>
                          <p:cTn id="33" fill="hold">
                            <p:stCondLst>
                              <p:cond delay="20500"/>
                            </p:stCondLst>
                            <p:childTnLst>
                              <p:par>
                                <p:cTn id="34" presetID="9" presetClass="entr" presetSubtype="0" fill="hold" grpId="0" nodeType="afterEffect">
                                  <p:stCondLst>
                                    <p:cond delay="3000"/>
                                  </p:stCondLst>
                                  <p:childTnLst>
                                    <p:set>
                                      <p:cBhvr>
                                        <p:cTn id="35" dur="1" fill="hold">
                                          <p:stCondLst>
                                            <p:cond delay="0"/>
                                          </p:stCondLst>
                                        </p:cTn>
                                        <p:tgtEl>
                                          <p:spTgt spid="57"/>
                                        </p:tgtEl>
                                        <p:attrNameLst>
                                          <p:attrName>style.visibility</p:attrName>
                                        </p:attrNameLst>
                                      </p:cBhvr>
                                      <p:to>
                                        <p:strVal val="visible"/>
                                      </p:to>
                                    </p:set>
                                    <p:animEffect transition="in" filter="dissolve">
                                      <p:cBhvr>
                                        <p:cTn id="3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bldLvl="0" animBg="1"/>
      <p:bldP spid="5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25" name="_3"/>
          <p:cNvSpPr/>
          <p:nvPr/>
        </p:nvSpPr>
        <p:spPr>
          <a:xfrm>
            <a:off x="2831147" y="2921635"/>
            <a:ext cx="6529705" cy="1014730"/>
          </a:xfrm>
          <a:prstGeom prst="rect">
            <a:avLst/>
          </a:prstGeom>
          <a:noFill/>
          <a:effectLst/>
        </p:spPr>
        <p:txBody>
          <a:bodyPr wrap="square">
            <a:spAutoFit/>
          </a:bodyPr>
          <a:lstStyle/>
          <a:p>
            <a:pPr algn="ctr"/>
            <a:r>
              <a:rPr lang="en-US" altLang="zh-CN" sz="6000" dirty="0">
                <a:solidFill>
                  <a:srgbClr val="6F6B9D"/>
                </a:solidFill>
                <a:latin typeface="Livvic" pitchFamily="2" charset="77"/>
                <a:ea typeface="Arial" panose="020B0604020202020204" pitchFamily="34" charset="0"/>
              </a:rPr>
              <a:t>Thank You</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grpSp>
        <p:nvGrpSpPr>
          <p:cNvPr id="6" name="PA-组合 5"/>
          <p:cNvGrpSpPr/>
          <p:nvPr>
            <p:custDataLst>
              <p:tags r:id="rId2"/>
            </p:custDataLst>
          </p:nvPr>
        </p:nvGrpSpPr>
        <p:grpSpPr>
          <a:xfrm>
            <a:off x="2906395" y="2229485"/>
            <a:ext cx="6380480" cy="2399030"/>
            <a:chOff x="4772" y="2990"/>
            <a:chExt cx="10048" cy="3778"/>
          </a:xfrm>
        </p:grpSpPr>
        <p:sp>
          <p:nvSpPr>
            <p:cNvPr id="27" name="PA-文本框 26"/>
            <p:cNvSpPr txBox="1"/>
            <p:nvPr>
              <p:custDataLst>
                <p:tags r:id="rId3"/>
              </p:custDataLst>
            </p:nvPr>
          </p:nvSpPr>
          <p:spPr>
            <a:xfrm>
              <a:off x="4772" y="3922"/>
              <a:ext cx="10048" cy="1018"/>
            </a:xfrm>
            <a:prstGeom prst="rect">
              <a:avLst/>
            </a:prstGeom>
            <a:noFill/>
          </p:spPr>
          <p:txBody>
            <a:bodyPr wrap="none" rtlCol="0">
              <a:spAutoFit/>
              <a:scene3d>
                <a:camera prst="orthographicFront"/>
                <a:lightRig rig="threePt" dir="t"/>
              </a:scene3d>
              <a:sp3d contourW="12700"/>
            </a:bodyPr>
            <a:lstStyle/>
            <a:p>
              <a:pPr algn="ctr"/>
              <a:r>
                <a:rPr lang="en-US" altLang="zh-CN" sz="3600" dirty="0">
                  <a:solidFill>
                    <a:srgbClr val="6F6B9D"/>
                  </a:solidFill>
                  <a:latin typeface="Livvic" pitchFamily="2" charset="77"/>
                  <a:ea typeface="Arial" panose="020B0604020202020204" pitchFamily="34" charset="0"/>
                  <a:cs typeface="+mn-ea"/>
                  <a:sym typeface="+mn-lt"/>
                </a:rPr>
                <a:t>Introduction to authentication</a:t>
              </a:r>
            </a:p>
          </p:txBody>
        </p:sp>
        <p:sp>
          <p:nvSpPr>
            <p:cNvPr id="28" name="PA-文本框 27"/>
            <p:cNvSpPr txBox="1"/>
            <p:nvPr>
              <p:custDataLst>
                <p:tags r:id="rId4"/>
              </p:custDataLst>
            </p:nvPr>
          </p:nvSpPr>
          <p:spPr>
            <a:xfrm>
              <a:off x="7422" y="5266"/>
              <a:ext cx="4746" cy="434"/>
            </a:xfrm>
            <a:prstGeom prst="rect">
              <a:avLst/>
            </a:prstGeom>
            <a:noFill/>
          </p:spPr>
          <p:txBody>
            <a:bodyPr wrap="square" rtlCol="0">
              <a:spAutoFit/>
              <a:scene3d>
                <a:camera prst="orthographicFront"/>
                <a:lightRig rig="threePt" dir="t"/>
              </a:scene3d>
              <a:sp3d contourW="12700"/>
            </a:bodyPr>
            <a:lstStyle/>
            <a:p>
              <a:pPr algn="ctr">
                <a:spcBef>
                  <a:spcPct val="0"/>
                </a:spcBef>
                <a:buNone/>
              </a:pPr>
              <a:r>
                <a:rPr lang="en-US" altLang="zh-CN" sz="1200" dirty="0">
                  <a:solidFill>
                    <a:schemeClr val="tx1">
                      <a:lumMod val="65000"/>
                      <a:lumOff val="35000"/>
                    </a:schemeClr>
                  </a:solidFill>
                  <a:latin typeface="Livvic" pitchFamily="2" charset="77"/>
                  <a:cs typeface="+mn-ea"/>
                  <a:sym typeface="+mn-lt"/>
                </a:rPr>
                <a:t>Speaker: Nguyễn Việt Thuận Thiên</a:t>
              </a:r>
            </a:p>
          </p:txBody>
        </p:sp>
        <p:cxnSp>
          <p:nvCxnSpPr>
            <p:cNvPr id="4" name="PA-直接连接符 2"/>
            <p:cNvCxnSpPr/>
            <p:nvPr>
              <p:custDataLst>
                <p:tags r:id="rId5"/>
              </p:custDataLst>
            </p:nvPr>
          </p:nvCxnSpPr>
          <p:spPr>
            <a:xfrm>
              <a:off x="8983" y="6768"/>
              <a:ext cx="1440" cy="0"/>
            </a:xfrm>
            <a:prstGeom prst="line">
              <a:avLst/>
            </a:prstGeom>
            <a:ln w="38100">
              <a:solidFill>
                <a:srgbClr val="6F6B9D"/>
              </a:solidFill>
            </a:ln>
          </p:spPr>
          <p:style>
            <a:lnRef idx="1">
              <a:schemeClr val="accent1"/>
            </a:lnRef>
            <a:fillRef idx="0">
              <a:schemeClr val="accent1"/>
            </a:fillRef>
            <a:effectRef idx="0">
              <a:schemeClr val="accent1"/>
            </a:effectRef>
            <a:fontRef idx="minor">
              <a:schemeClr val="tx1"/>
            </a:fontRef>
          </p:style>
        </p:cxnSp>
        <p:sp>
          <p:nvSpPr>
            <p:cNvPr id="5" name="PA-文本框 3"/>
            <p:cNvSpPr txBox="1"/>
            <p:nvPr>
              <p:custDataLst>
                <p:tags r:id="rId6"/>
              </p:custDataLst>
            </p:nvPr>
          </p:nvSpPr>
          <p:spPr>
            <a:xfrm>
              <a:off x="8687" y="2990"/>
              <a:ext cx="2249" cy="727"/>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85000"/>
                      <a:lumOff val="15000"/>
                    </a:schemeClr>
                  </a:solidFill>
                  <a:latin typeface="Livvic" pitchFamily="2" charset="77"/>
                  <a:cs typeface="+mn-ea"/>
                  <a:sym typeface="+mn-lt"/>
                </a:rPr>
                <a:t>PART 01</a:t>
              </a:r>
              <a:endParaRPr lang="zh-CN" altLang="en-US" sz="2400" b="1" dirty="0">
                <a:solidFill>
                  <a:schemeClr val="tx1">
                    <a:lumMod val="85000"/>
                    <a:lumOff val="15000"/>
                  </a:schemeClr>
                </a:solidFill>
                <a:latin typeface="Livvic" pitchFamily="2" charset="77"/>
                <a:cs typeface="+mn-ea"/>
                <a:sym typeface="+mn-lt"/>
              </a:endParaRPr>
            </a:p>
          </p:txBody>
        </p:sp>
      </p:gr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10" name="PA-六边形 9"/>
          <p:cNvSpPr/>
          <p:nvPr>
            <p:custDataLst>
              <p:tags r:id="rId2"/>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cs typeface="+mn-ea"/>
              <a:sym typeface="+mn-lt"/>
            </a:endParaRPr>
          </a:p>
        </p:txBody>
      </p:sp>
      <p:sp>
        <p:nvSpPr>
          <p:cNvPr id="4" name="PA-文本框 1"/>
          <p:cNvSpPr txBox="1"/>
          <p:nvPr>
            <p:custDataLst>
              <p:tags r:id="rId3"/>
            </p:custDataLst>
          </p:nvPr>
        </p:nvSpPr>
        <p:spPr>
          <a:xfrm>
            <a:off x="333693" y="650875"/>
            <a:ext cx="500380" cy="368300"/>
          </a:xfrm>
          <a:prstGeom prst="rect">
            <a:avLst/>
          </a:prstGeom>
          <a:noFill/>
        </p:spPr>
        <p:txBody>
          <a:bodyPr wrap="none" rtlCol="0">
            <a:spAutoFit/>
            <a:scene3d>
              <a:camera prst="orthographicFront"/>
              <a:lightRig rig="threePt" dir="t"/>
            </a:scene3d>
            <a:sp3d contourW="12700"/>
          </a:bodyPr>
          <a:lstStyle/>
          <a:p>
            <a:r>
              <a:rPr lang="en-US" altLang="zh-CN" dirty="0">
                <a:solidFill>
                  <a:schemeClr val="bg1"/>
                </a:solidFill>
                <a:latin typeface="Livvic" pitchFamily="2" charset="77"/>
                <a:cs typeface="+mn-ea"/>
                <a:sym typeface="+mn-lt"/>
              </a:rPr>
              <a:t>01.</a:t>
            </a:r>
          </a:p>
        </p:txBody>
      </p:sp>
      <p:sp>
        <p:nvSpPr>
          <p:cNvPr id="5" name="PA-文本框 2"/>
          <p:cNvSpPr txBox="1"/>
          <p:nvPr>
            <p:custDataLst>
              <p:tags r:id="rId4"/>
            </p:custDataLst>
          </p:nvPr>
        </p:nvSpPr>
        <p:spPr>
          <a:xfrm>
            <a:off x="834208" y="666433"/>
            <a:ext cx="3209533" cy="338554"/>
          </a:xfrm>
          <a:prstGeom prst="rect">
            <a:avLst/>
          </a:prstGeom>
          <a:noFill/>
        </p:spPr>
        <p:txBody>
          <a:bodyPr wrap="none" rtlCol="0">
            <a:spAutoFit/>
            <a:scene3d>
              <a:camera prst="orthographicFront"/>
              <a:lightRig rig="threePt" dir="t"/>
            </a:scene3d>
            <a:sp3d contourW="12700"/>
          </a:bodyPr>
          <a:lstStyle/>
          <a:p>
            <a:pPr algn="l"/>
            <a:r>
              <a:rPr lang="zh-CN" sz="1600" b="1" dirty="0">
                <a:solidFill>
                  <a:schemeClr val="tx1">
                    <a:lumMod val="85000"/>
                    <a:lumOff val="15000"/>
                  </a:schemeClr>
                </a:solidFill>
                <a:latin typeface="Livvic" pitchFamily="2" charset="77"/>
                <a:cs typeface="+mn-ea"/>
                <a:sym typeface="+mn-lt"/>
              </a:rPr>
              <a:t>Introduction to authentication</a:t>
            </a:r>
          </a:p>
        </p:txBody>
      </p:sp>
      <p:sp>
        <p:nvSpPr>
          <p:cNvPr id="2" name="PA-矩形 3"/>
          <p:cNvSpPr/>
          <p:nvPr>
            <p:custDataLst>
              <p:tags r:id="rId5"/>
            </p:custDataLst>
          </p:nvPr>
        </p:nvSpPr>
        <p:spPr>
          <a:xfrm>
            <a:off x="4399280" y="1962150"/>
            <a:ext cx="1452245" cy="1671955"/>
          </a:xfrm>
          <a:prstGeom prst="rect">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fontAlgn="auto">
              <a:lnSpc>
                <a:spcPct val="125000"/>
              </a:lnSpc>
              <a:buFont typeface="Arial" panose="020B0604020202020204" pitchFamily="34" charset="0"/>
              <a:buChar char="•"/>
            </a:pPr>
            <a:r>
              <a:rPr lang="en-US" sz="1200" dirty="0">
                <a:solidFill>
                  <a:schemeClr val="bg1"/>
                </a:solidFill>
                <a:latin typeface="Livvic" pitchFamily="2" charset="77"/>
                <a:ea typeface="Arial" panose="020B0604020202020204" pitchFamily="34" charset="0"/>
                <a:sym typeface="+mn-ea"/>
              </a:rPr>
              <a:t>ID</a:t>
            </a:r>
          </a:p>
          <a:p>
            <a:pPr marL="171450" indent="-171450" algn="l" fontAlgn="auto">
              <a:lnSpc>
                <a:spcPct val="125000"/>
              </a:lnSpc>
              <a:buFont typeface="Arial" panose="020B0604020202020204" pitchFamily="34" charset="0"/>
              <a:buChar char="•"/>
            </a:pPr>
            <a:r>
              <a:rPr lang="en-US" sz="1200" dirty="0">
                <a:solidFill>
                  <a:schemeClr val="bg1"/>
                </a:solidFill>
                <a:latin typeface="Livvic" pitchFamily="2" charset="77"/>
                <a:ea typeface="Arial" panose="020B0604020202020204" pitchFamily="34" charset="0"/>
                <a:sym typeface="+mn-ea"/>
              </a:rPr>
              <a:t>Username</a:t>
            </a:r>
          </a:p>
          <a:p>
            <a:pPr marL="171450" indent="-171450" algn="l" fontAlgn="auto">
              <a:lnSpc>
                <a:spcPct val="125000"/>
              </a:lnSpc>
              <a:buFont typeface="Arial" panose="020B0604020202020204" pitchFamily="34" charset="0"/>
              <a:buChar char="•"/>
            </a:pPr>
            <a:r>
              <a:rPr lang="en-US" sz="1200" dirty="0">
                <a:solidFill>
                  <a:schemeClr val="bg1"/>
                </a:solidFill>
                <a:latin typeface="Livvic" pitchFamily="2" charset="77"/>
                <a:ea typeface="Arial" panose="020B0604020202020204" pitchFamily="34" charset="0"/>
                <a:sym typeface="+mn-ea"/>
              </a:rPr>
              <a:t>Password</a:t>
            </a:r>
          </a:p>
          <a:p>
            <a:pPr marL="171450" indent="-171450" algn="l" fontAlgn="auto">
              <a:lnSpc>
                <a:spcPct val="125000"/>
              </a:lnSpc>
              <a:buFont typeface="Arial" panose="020B0604020202020204" pitchFamily="34" charset="0"/>
              <a:buChar char="•"/>
            </a:pPr>
            <a:r>
              <a:rPr lang="en-US" sz="1200" dirty="0">
                <a:solidFill>
                  <a:schemeClr val="bg1"/>
                </a:solidFill>
                <a:latin typeface="Livvic" pitchFamily="2" charset="77"/>
                <a:ea typeface="Arial" panose="020B0604020202020204" pitchFamily="34" charset="0"/>
                <a:sym typeface="+mn-ea"/>
              </a:rPr>
              <a:t>Passcode</a:t>
            </a:r>
          </a:p>
        </p:txBody>
      </p:sp>
      <p:sp>
        <p:nvSpPr>
          <p:cNvPr id="3" name="PA-矩形 1"/>
          <p:cNvSpPr/>
          <p:nvPr>
            <p:custDataLst>
              <p:tags r:id="rId6"/>
            </p:custDataLst>
          </p:nvPr>
        </p:nvSpPr>
        <p:spPr>
          <a:xfrm>
            <a:off x="1365885" y="3684905"/>
            <a:ext cx="1496060" cy="1671955"/>
          </a:xfrm>
          <a:prstGeom prst="rect">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lnSpc>
                <a:spcPct val="125000"/>
              </a:lnSpc>
              <a:buFont typeface="Arial" panose="020B0604020202020204" pitchFamily="34" charset="0"/>
              <a:buChar char="•"/>
            </a:pPr>
            <a:r>
              <a:rPr lang="en-US" sz="1200" dirty="0">
                <a:solidFill>
                  <a:schemeClr val="bg1"/>
                </a:solidFill>
                <a:latin typeface="Livvic" pitchFamily="2" charset="77"/>
                <a:ea typeface="Arial" panose="020B0604020202020204" pitchFamily="34" charset="0"/>
                <a:sym typeface="+mn-ea"/>
              </a:rPr>
              <a:t>Cards</a:t>
            </a:r>
          </a:p>
          <a:p>
            <a:pPr marL="171450" indent="-171450" algn="l">
              <a:lnSpc>
                <a:spcPct val="125000"/>
              </a:lnSpc>
              <a:buFont typeface="Arial" panose="020B0604020202020204" pitchFamily="34" charset="0"/>
              <a:buChar char="•"/>
            </a:pPr>
            <a:r>
              <a:rPr lang="en-US" sz="1200" dirty="0">
                <a:solidFill>
                  <a:schemeClr val="bg1"/>
                </a:solidFill>
                <a:latin typeface="Livvic" pitchFamily="2" charset="77"/>
                <a:ea typeface="Arial" panose="020B0604020202020204" pitchFamily="34" charset="0"/>
                <a:sym typeface="+mn-ea"/>
              </a:rPr>
              <a:t>Invitations</a:t>
            </a:r>
          </a:p>
          <a:p>
            <a:pPr marL="171450" indent="-171450" algn="l">
              <a:lnSpc>
                <a:spcPct val="125000"/>
              </a:lnSpc>
              <a:buFont typeface="Arial" panose="020B0604020202020204" pitchFamily="34" charset="0"/>
              <a:buChar char="•"/>
            </a:pPr>
            <a:endParaRPr lang="en-US" sz="1200" dirty="0">
              <a:solidFill>
                <a:schemeClr val="bg1"/>
              </a:solidFill>
              <a:latin typeface="Livvic" pitchFamily="2" charset="77"/>
              <a:ea typeface="Arial" panose="020B0604020202020204" pitchFamily="34" charset="0"/>
              <a:sym typeface="+mn-ea"/>
            </a:endParaRPr>
          </a:p>
        </p:txBody>
      </p:sp>
      <p:sp>
        <p:nvSpPr>
          <p:cNvPr id="11" name="PA-文本框 10"/>
          <p:cNvSpPr txBox="1"/>
          <p:nvPr>
            <p:custDataLst>
              <p:tags r:id="rId7"/>
            </p:custDataLst>
          </p:nvPr>
        </p:nvSpPr>
        <p:spPr>
          <a:xfrm>
            <a:off x="6440805" y="1827530"/>
            <a:ext cx="4295775" cy="1753235"/>
          </a:xfrm>
          <a:prstGeom prst="rect">
            <a:avLst/>
          </a:prstGeom>
          <a:noFill/>
        </p:spPr>
        <p:txBody>
          <a:bodyPr wrap="square" rtlCol="0">
            <a:spAutoFit/>
          </a:bodyPr>
          <a:lstStyle/>
          <a:p>
            <a:pPr fontAlgn="auto">
              <a:lnSpc>
                <a:spcPct val="150000"/>
              </a:lnSpc>
            </a:pPr>
            <a:r>
              <a:rPr lang="zh-CN" altLang="en-US" sz="1600" b="1" dirty="0">
                <a:solidFill>
                  <a:schemeClr val="tx1">
                    <a:lumMod val="65000"/>
                    <a:lumOff val="35000"/>
                  </a:schemeClr>
                </a:solidFill>
                <a:latin typeface="Livvic" pitchFamily="2" charset="77"/>
                <a:ea typeface="Arial" panose="020B0604020202020204" pitchFamily="34" charset="0"/>
              </a:rPr>
              <a:t>1. </a:t>
            </a:r>
            <a:r>
              <a:rPr lang="en-US" altLang="zh-CN" sz="1600" b="1" dirty="0">
                <a:solidFill>
                  <a:schemeClr val="tx1">
                    <a:lumMod val="65000"/>
                    <a:lumOff val="35000"/>
                  </a:schemeClr>
                </a:solidFill>
                <a:latin typeface="Livvic" pitchFamily="2" charset="77"/>
                <a:ea typeface="Arial" panose="020B0604020202020204" pitchFamily="34" charset="0"/>
              </a:rPr>
              <a:t>Knowledge:  </a:t>
            </a:r>
            <a:r>
              <a:rPr lang="zh-CN" altLang="en-US" sz="1600" dirty="0">
                <a:solidFill>
                  <a:schemeClr val="tx1">
                    <a:lumMod val="65000"/>
                    <a:lumOff val="35000"/>
                  </a:schemeClr>
                </a:solidFill>
                <a:latin typeface="Livvic" pitchFamily="2" charset="77"/>
                <a:ea typeface="Arial" panose="020B0604020202020204" pitchFamily="34" charset="0"/>
              </a:rPr>
              <a:t>Something the user knows.</a:t>
            </a:r>
            <a:r>
              <a:rPr lang="en-US" altLang="zh-CN" sz="1600" dirty="0">
                <a:solidFill>
                  <a:schemeClr val="tx1">
                    <a:lumMod val="65000"/>
                    <a:lumOff val="35000"/>
                  </a:schemeClr>
                </a:solidFill>
                <a:latin typeface="Livvic" pitchFamily="2" charset="77"/>
                <a:ea typeface="Arial" panose="020B0604020202020204" pitchFamily="34" charset="0"/>
              </a:rPr>
              <a:t> </a:t>
            </a:r>
          </a:p>
          <a:p>
            <a:pPr fontAlgn="auto">
              <a:lnSpc>
                <a:spcPct val="150000"/>
              </a:lnSpc>
            </a:pPr>
            <a:r>
              <a:rPr lang="zh-CN" altLang="en-US" sz="1600" b="1" dirty="0">
                <a:solidFill>
                  <a:schemeClr val="tx1">
                    <a:lumMod val="65000"/>
                    <a:lumOff val="35000"/>
                  </a:schemeClr>
                </a:solidFill>
                <a:latin typeface="Livvic" pitchFamily="2" charset="77"/>
                <a:ea typeface="Arial" panose="020B0604020202020204" pitchFamily="34" charset="0"/>
                <a:sym typeface="+mn-ea"/>
              </a:rPr>
              <a:t>2. </a:t>
            </a:r>
            <a:r>
              <a:rPr lang="en-US" altLang="zh-CN" sz="1600" b="1" dirty="0">
                <a:solidFill>
                  <a:schemeClr val="tx1">
                    <a:lumMod val="65000"/>
                    <a:lumOff val="35000"/>
                  </a:schemeClr>
                </a:solidFill>
                <a:latin typeface="Livvic" pitchFamily="2" charset="77"/>
                <a:ea typeface="Arial" panose="020B0604020202020204" pitchFamily="34" charset="0"/>
                <a:sym typeface="+mn-ea"/>
              </a:rPr>
              <a:t>Possession: </a:t>
            </a:r>
            <a:r>
              <a:rPr lang="zh-CN" altLang="en-US" sz="1600" dirty="0">
                <a:solidFill>
                  <a:schemeClr val="tx1">
                    <a:lumMod val="65000"/>
                    <a:lumOff val="35000"/>
                  </a:schemeClr>
                </a:solidFill>
                <a:latin typeface="Livvic" pitchFamily="2" charset="77"/>
                <a:ea typeface="Arial" panose="020B0604020202020204" pitchFamily="34" charset="0"/>
                <a:sym typeface="+mn-ea"/>
              </a:rPr>
              <a:t>Something the user has.</a:t>
            </a:r>
            <a:r>
              <a:rPr lang="en-US" altLang="zh-CN" sz="1600" dirty="0">
                <a:solidFill>
                  <a:schemeClr val="tx1">
                    <a:lumMod val="65000"/>
                    <a:lumOff val="35000"/>
                  </a:schemeClr>
                </a:solidFill>
                <a:latin typeface="Livvic" pitchFamily="2" charset="77"/>
                <a:ea typeface="Arial" panose="020B0604020202020204" pitchFamily="34" charset="0"/>
                <a:sym typeface="+mn-ea"/>
              </a:rPr>
              <a:t> </a:t>
            </a:r>
          </a:p>
          <a:p>
            <a:pPr fontAlgn="auto">
              <a:lnSpc>
                <a:spcPct val="150000"/>
              </a:lnSpc>
            </a:pPr>
            <a:r>
              <a:rPr lang="zh-CN" altLang="en-US" sz="1600" b="1" dirty="0">
                <a:solidFill>
                  <a:schemeClr val="tx1">
                    <a:lumMod val="65000"/>
                    <a:lumOff val="35000"/>
                  </a:schemeClr>
                </a:solidFill>
                <a:latin typeface="Livvic" pitchFamily="2" charset="77"/>
                <a:ea typeface="Arial" panose="020B0604020202020204" pitchFamily="34" charset="0"/>
                <a:sym typeface="+mn-ea"/>
              </a:rPr>
              <a:t>3. </a:t>
            </a:r>
            <a:r>
              <a:rPr lang="en-US" altLang="zh-CN" sz="1600" b="1" dirty="0">
                <a:solidFill>
                  <a:schemeClr val="tx1">
                    <a:lumMod val="65000"/>
                    <a:lumOff val="35000"/>
                  </a:schemeClr>
                </a:solidFill>
                <a:latin typeface="Livvic" pitchFamily="2" charset="77"/>
                <a:ea typeface="Arial" panose="020B0604020202020204" pitchFamily="34" charset="0"/>
                <a:sym typeface="+mn-ea"/>
              </a:rPr>
              <a:t>Inherence:    </a:t>
            </a:r>
            <a:r>
              <a:rPr lang="zh-CN" altLang="en-US" sz="1600" dirty="0">
                <a:solidFill>
                  <a:schemeClr val="tx1">
                    <a:lumMod val="65000"/>
                    <a:lumOff val="35000"/>
                  </a:schemeClr>
                </a:solidFill>
                <a:latin typeface="Livvic" pitchFamily="2" charset="77"/>
                <a:ea typeface="Arial" panose="020B0604020202020204" pitchFamily="34" charset="0"/>
                <a:sym typeface="+mn-ea"/>
              </a:rPr>
              <a:t>Something the user is.</a:t>
            </a:r>
          </a:p>
          <a:p>
            <a:pPr fontAlgn="auto">
              <a:lnSpc>
                <a:spcPct val="150000"/>
              </a:lnSpc>
            </a:pPr>
            <a:endParaRPr lang="zh-CN" altLang="en-US" sz="1200" b="1" dirty="0">
              <a:solidFill>
                <a:schemeClr val="tx1">
                  <a:lumMod val="65000"/>
                  <a:lumOff val="35000"/>
                </a:schemeClr>
              </a:solidFill>
              <a:latin typeface="Livvic" pitchFamily="2" charset="77"/>
              <a:ea typeface="Arial" panose="020B0604020202020204" pitchFamily="34" charset="0"/>
              <a:sym typeface="+mn-ea"/>
            </a:endParaRPr>
          </a:p>
          <a:p>
            <a:pPr fontAlgn="auto">
              <a:lnSpc>
                <a:spcPct val="150000"/>
              </a:lnSpc>
            </a:pPr>
            <a:endParaRPr lang="zh-CN" altLang="en-US" sz="1200" b="1" dirty="0">
              <a:solidFill>
                <a:schemeClr val="tx1">
                  <a:lumMod val="65000"/>
                  <a:lumOff val="35000"/>
                </a:schemeClr>
              </a:solidFill>
              <a:latin typeface="Livvic" pitchFamily="2" charset="77"/>
              <a:ea typeface="Arial" panose="020B0604020202020204" pitchFamily="34" charset="0"/>
              <a:sym typeface="+mn-ea"/>
            </a:endParaRPr>
          </a:p>
        </p:txBody>
      </p:sp>
      <p:cxnSp>
        <p:nvCxnSpPr>
          <p:cNvPr id="12" name="PA-直接连接符 11"/>
          <p:cNvCxnSpPr/>
          <p:nvPr>
            <p:custDataLst>
              <p:tags r:id="rId8"/>
            </p:custDataLst>
          </p:nvPr>
        </p:nvCxnSpPr>
        <p:spPr>
          <a:xfrm flipV="1">
            <a:off x="6440805" y="3560445"/>
            <a:ext cx="4083050" cy="2540"/>
          </a:xfrm>
          <a:prstGeom prst="line">
            <a:avLst/>
          </a:prstGeom>
          <a:ln w="12700">
            <a:solidFill>
              <a:srgbClr val="6F6B9D"/>
            </a:solidFill>
          </a:ln>
        </p:spPr>
        <p:style>
          <a:lnRef idx="1">
            <a:schemeClr val="accent1"/>
          </a:lnRef>
          <a:fillRef idx="0">
            <a:schemeClr val="accent1"/>
          </a:fillRef>
          <a:effectRef idx="0">
            <a:schemeClr val="accent1"/>
          </a:effectRef>
          <a:fontRef idx="minor">
            <a:schemeClr val="tx1"/>
          </a:fontRef>
        </p:style>
      </p:cxnSp>
      <p:pic>
        <p:nvPicPr>
          <p:cNvPr id="14" name="Content Placeholder 13"/>
          <p:cNvPicPr>
            <a:picLocks noGrp="1" noChangeAspect="1"/>
          </p:cNvPicPr>
          <p:nvPr>
            <p:ph sz="half" idx="1"/>
          </p:nvPr>
        </p:nvPicPr>
        <p:blipFill>
          <a:blip r:embed="rId13"/>
          <a:srcRect l="7617" r="6094"/>
          <a:stretch>
            <a:fillRect/>
          </a:stretch>
        </p:blipFill>
        <p:spPr>
          <a:xfrm>
            <a:off x="1365885" y="1962150"/>
            <a:ext cx="2985135" cy="1671955"/>
          </a:xfrm>
          <a:prstGeom prst="rect">
            <a:avLst/>
          </a:prstGeom>
        </p:spPr>
      </p:pic>
      <p:pic>
        <p:nvPicPr>
          <p:cNvPr id="19" name="Picture 18"/>
          <p:cNvPicPr>
            <a:picLocks noChangeAspect="1"/>
          </p:cNvPicPr>
          <p:nvPr/>
        </p:nvPicPr>
        <p:blipFill>
          <a:blip r:embed="rId14"/>
          <a:stretch>
            <a:fillRect/>
          </a:stretch>
        </p:blipFill>
        <p:spPr>
          <a:xfrm>
            <a:off x="2892425" y="3684905"/>
            <a:ext cx="2967355" cy="1663700"/>
          </a:xfrm>
          <a:prstGeom prst="rect">
            <a:avLst/>
          </a:prstGeom>
        </p:spPr>
      </p:pic>
      <p:sp>
        <p:nvSpPr>
          <p:cNvPr id="6" name="PA-文本框 12"/>
          <p:cNvSpPr txBox="1"/>
          <p:nvPr>
            <p:custDataLst>
              <p:tags r:id="rId9"/>
            </p:custDataLst>
          </p:nvPr>
        </p:nvSpPr>
        <p:spPr>
          <a:xfrm>
            <a:off x="6440805" y="4152265"/>
            <a:ext cx="4295775" cy="706219"/>
          </a:xfrm>
          <a:prstGeom prst="rect">
            <a:avLst/>
          </a:prstGeom>
          <a:noFill/>
        </p:spPr>
        <p:txBody>
          <a:bodyPr wrap="square" rtlCol="0">
            <a:spAutoFit/>
          </a:bodyPr>
          <a:lstStyle/>
          <a:p>
            <a:pPr algn="l" fontAlgn="auto">
              <a:lnSpc>
                <a:spcPct val="150000"/>
              </a:lnSpc>
            </a:pPr>
            <a:r>
              <a:rPr lang="en-US" altLang="zh-CN" sz="1600" b="1" dirty="0">
                <a:solidFill>
                  <a:schemeClr val="tx1">
                    <a:lumMod val="65000"/>
                    <a:lumOff val="35000"/>
                  </a:schemeClr>
                </a:solidFill>
                <a:latin typeface="Livvic" pitchFamily="2" charset="77"/>
                <a:ea typeface="Arial" panose="020B0604020202020204" pitchFamily="34" charset="0"/>
                <a:sym typeface="+mn-ea"/>
              </a:rPr>
              <a:t>Identification vs Authentication</a:t>
            </a:r>
            <a:endParaRPr lang="zh-CN" altLang="en-US" sz="1600" b="1" dirty="0">
              <a:solidFill>
                <a:schemeClr val="tx1">
                  <a:lumMod val="65000"/>
                  <a:lumOff val="35000"/>
                </a:schemeClr>
              </a:solidFill>
              <a:latin typeface="Livvic" pitchFamily="2" charset="77"/>
              <a:ea typeface="Arial" panose="020B0604020202020204" pitchFamily="34" charset="0"/>
              <a:sym typeface="+mn-ea"/>
            </a:endParaRPr>
          </a:p>
          <a:p>
            <a:pPr algn="l" fontAlgn="auto">
              <a:lnSpc>
                <a:spcPct val="150000"/>
              </a:lnSpc>
            </a:pPr>
            <a:endParaRPr lang="zh-CN" altLang="en-US" sz="1200" b="1" dirty="0">
              <a:solidFill>
                <a:srgbClr val="404040"/>
              </a:solidFill>
              <a:latin typeface="Livvic" pitchFamily="2" charset="77"/>
              <a:ea typeface="Arial" panose="020B0604020202020204" pitchFamily="34" charset="0"/>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bldLvl="0" animBg="1"/>
      <p:bldP spid="3" grpId="0" bldLvl="0" animBg="1"/>
      <p:bldP spid="11"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10" name="PA-六边形 9"/>
          <p:cNvSpPr/>
          <p:nvPr>
            <p:custDataLst>
              <p:tags r:id="rId2"/>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cs typeface="+mn-ea"/>
              <a:sym typeface="+mn-lt"/>
            </a:endParaRPr>
          </a:p>
        </p:txBody>
      </p:sp>
      <p:sp>
        <p:nvSpPr>
          <p:cNvPr id="4" name="PA-文本框 1"/>
          <p:cNvSpPr txBox="1"/>
          <p:nvPr>
            <p:custDataLst>
              <p:tags r:id="rId3"/>
            </p:custDataLst>
          </p:nvPr>
        </p:nvSpPr>
        <p:spPr>
          <a:xfrm>
            <a:off x="333693" y="650875"/>
            <a:ext cx="500380" cy="368300"/>
          </a:xfrm>
          <a:prstGeom prst="rect">
            <a:avLst/>
          </a:prstGeom>
          <a:noFill/>
        </p:spPr>
        <p:txBody>
          <a:bodyPr wrap="none" rtlCol="0">
            <a:spAutoFit/>
            <a:scene3d>
              <a:camera prst="orthographicFront"/>
              <a:lightRig rig="threePt" dir="t"/>
            </a:scene3d>
            <a:sp3d contourW="12700"/>
          </a:bodyPr>
          <a:lstStyle/>
          <a:p>
            <a:r>
              <a:rPr lang="en-US" altLang="zh-CN" dirty="0">
                <a:solidFill>
                  <a:schemeClr val="bg1"/>
                </a:solidFill>
                <a:latin typeface="Livvic" pitchFamily="2" charset="77"/>
                <a:cs typeface="+mn-ea"/>
                <a:sym typeface="+mn-lt"/>
              </a:rPr>
              <a:t>01.</a:t>
            </a:r>
          </a:p>
        </p:txBody>
      </p:sp>
      <p:sp>
        <p:nvSpPr>
          <p:cNvPr id="5" name="PA-文本框 2"/>
          <p:cNvSpPr txBox="1"/>
          <p:nvPr>
            <p:custDataLst>
              <p:tags r:id="rId4"/>
            </p:custDataLst>
          </p:nvPr>
        </p:nvSpPr>
        <p:spPr>
          <a:xfrm>
            <a:off x="834208" y="650558"/>
            <a:ext cx="3321743" cy="338554"/>
          </a:xfrm>
          <a:prstGeom prst="rect">
            <a:avLst/>
          </a:prstGeom>
          <a:noFill/>
        </p:spPr>
        <p:txBody>
          <a:bodyPr wrap="none" rtlCol="0">
            <a:spAutoFit/>
            <a:scene3d>
              <a:camera prst="orthographicFront"/>
              <a:lightRig rig="threePt" dir="t"/>
            </a:scene3d>
            <a:sp3d contourW="12700"/>
          </a:bodyPr>
          <a:lstStyle/>
          <a:p>
            <a:pPr algn="l"/>
            <a:r>
              <a:rPr lang="en-US" altLang="zh-CN" sz="1600" b="1" dirty="0">
                <a:solidFill>
                  <a:schemeClr val="tx1">
                    <a:lumMod val="85000"/>
                    <a:lumOff val="15000"/>
                  </a:schemeClr>
                </a:solidFill>
                <a:latin typeface="Livvic" pitchFamily="2" charset="77"/>
                <a:cs typeface="+mn-ea"/>
                <a:sym typeface="+mn-lt"/>
              </a:rPr>
              <a:t>Authentication vs Identification</a:t>
            </a:r>
          </a:p>
        </p:txBody>
      </p:sp>
      <p:grpSp>
        <p:nvGrpSpPr>
          <p:cNvPr id="9221" name="Group 27"/>
          <p:cNvGrpSpPr/>
          <p:nvPr/>
        </p:nvGrpSpPr>
        <p:grpSpPr>
          <a:xfrm>
            <a:off x="2078990" y="1637665"/>
            <a:ext cx="8215630" cy="3983355"/>
            <a:chOff x="0" y="0"/>
            <a:chExt cx="3569" cy="2877"/>
          </a:xfrm>
        </p:grpSpPr>
        <p:grpSp>
          <p:nvGrpSpPr>
            <p:cNvPr id="9223" name="Group 12"/>
            <p:cNvGrpSpPr/>
            <p:nvPr/>
          </p:nvGrpSpPr>
          <p:grpSpPr>
            <a:xfrm>
              <a:off x="0" y="0"/>
              <a:ext cx="1783" cy="403"/>
              <a:chOff x="0" y="0"/>
              <a:chExt cx="1783" cy="403"/>
            </a:xfrm>
          </p:grpSpPr>
          <p:sp>
            <p:nvSpPr>
              <p:cNvPr id="9245" name="Rectangle 3"/>
              <p:cNvSpPr/>
              <p:nvPr/>
            </p:nvSpPr>
            <p:spPr>
              <a:xfrm>
                <a:off x="28" y="0"/>
                <a:ext cx="1727" cy="403"/>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GB" altLang="en-US" sz="1800" b="1" dirty="0">
                    <a:latin typeface="Livvic" pitchFamily="2" charset="77"/>
                    <a:ea typeface="PMingLiU" pitchFamily="18" charset="-120"/>
                  </a:rPr>
                  <a:t>Identification</a:t>
                </a:r>
              </a:p>
              <a:p>
                <a:pPr marL="0" lvl="0" indent="0">
                  <a:spcBef>
                    <a:spcPct val="0"/>
                  </a:spcBef>
                  <a:buNone/>
                </a:pPr>
                <a:endParaRPr lang="en-GB" altLang="en-US" sz="1800" b="1" dirty="0">
                  <a:latin typeface="Livvic" pitchFamily="2" charset="77"/>
                  <a:ea typeface="PMingLiU" pitchFamily="18" charset="-120"/>
                </a:endParaRPr>
              </a:p>
            </p:txBody>
          </p:sp>
          <p:sp>
            <p:nvSpPr>
              <p:cNvPr id="9246" name="Rectangle 11"/>
              <p:cNvSpPr/>
              <p:nvPr/>
            </p:nvSpPr>
            <p:spPr>
              <a:xfrm>
                <a:off x="0" y="0"/>
                <a:ext cx="1783"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en-US" altLang="en-US" sz="1800" dirty="0">
                  <a:latin typeface="Livvic" pitchFamily="2" charset="77"/>
                  <a:ea typeface="PMingLiU" pitchFamily="18" charset="-120"/>
                </a:endParaRPr>
              </a:p>
            </p:txBody>
          </p:sp>
        </p:grpSp>
        <p:grpSp>
          <p:nvGrpSpPr>
            <p:cNvPr id="9224" name="Group 14"/>
            <p:cNvGrpSpPr/>
            <p:nvPr/>
          </p:nvGrpSpPr>
          <p:grpSpPr>
            <a:xfrm>
              <a:off x="1783" y="0"/>
              <a:ext cx="1786" cy="403"/>
              <a:chOff x="1783" y="0"/>
              <a:chExt cx="1786" cy="403"/>
            </a:xfrm>
          </p:grpSpPr>
          <p:sp>
            <p:nvSpPr>
              <p:cNvPr id="9243" name="Rectangle 4"/>
              <p:cNvSpPr/>
              <p:nvPr/>
            </p:nvSpPr>
            <p:spPr>
              <a:xfrm>
                <a:off x="1811" y="0"/>
                <a:ext cx="1730" cy="403"/>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GB" altLang="en-US" sz="1800" b="1" dirty="0">
                    <a:latin typeface="Livvic" pitchFamily="2" charset="77"/>
                    <a:ea typeface="PMingLiU" pitchFamily="18" charset="-120"/>
                  </a:rPr>
                  <a:t>Authentication</a:t>
                </a:r>
              </a:p>
              <a:p>
                <a:pPr marL="0" lvl="0" indent="0">
                  <a:spcBef>
                    <a:spcPct val="0"/>
                  </a:spcBef>
                  <a:buNone/>
                </a:pPr>
                <a:endParaRPr lang="en-GB" altLang="en-US" sz="1800" b="1" dirty="0">
                  <a:latin typeface="Livvic" pitchFamily="2" charset="77"/>
                  <a:ea typeface="PMingLiU" pitchFamily="18" charset="-120"/>
                </a:endParaRPr>
              </a:p>
            </p:txBody>
          </p:sp>
          <p:sp>
            <p:nvSpPr>
              <p:cNvPr id="9244" name="Rectangle 13"/>
              <p:cNvSpPr/>
              <p:nvPr/>
            </p:nvSpPr>
            <p:spPr>
              <a:xfrm>
                <a:off x="1783" y="0"/>
                <a:ext cx="1786" cy="403"/>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en-US" altLang="en-US" sz="1800" dirty="0">
                  <a:latin typeface="Livvic" pitchFamily="2" charset="77"/>
                  <a:ea typeface="PMingLiU" pitchFamily="18" charset="-120"/>
                </a:endParaRPr>
              </a:p>
            </p:txBody>
          </p:sp>
        </p:grpSp>
        <p:grpSp>
          <p:nvGrpSpPr>
            <p:cNvPr id="9225" name="Group 16"/>
            <p:cNvGrpSpPr/>
            <p:nvPr/>
          </p:nvGrpSpPr>
          <p:grpSpPr>
            <a:xfrm>
              <a:off x="0" y="403"/>
              <a:ext cx="1783" cy="518"/>
              <a:chOff x="0" y="403"/>
              <a:chExt cx="1783" cy="518"/>
            </a:xfrm>
          </p:grpSpPr>
          <p:sp>
            <p:nvSpPr>
              <p:cNvPr id="9241" name="Rectangle 5"/>
              <p:cNvSpPr/>
              <p:nvPr/>
            </p:nvSpPr>
            <p:spPr>
              <a:xfrm>
                <a:off x="28" y="403"/>
                <a:ext cx="1727" cy="518"/>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GB" altLang="en-US" sz="1800" dirty="0">
                    <a:latin typeface="Livvic" pitchFamily="2" charset="77"/>
                    <a:ea typeface="PMingLiU" pitchFamily="18" charset="-120"/>
                  </a:rPr>
                  <a:t>It determines the identity of the person.</a:t>
                </a:r>
              </a:p>
              <a:p>
                <a:pPr marL="0" lvl="0" indent="0">
                  <a:spcBef>
                    <a:spcPct val="0"/>
                  </a:spcBef>
                  <a:buNone/>
                </a:pPr>
                <a:endParaRPr lang="en-GB" altLang="en-US" sz="1800" dirty="0">
                  <a:latin typeface="Livvic" pitchFamily="2" charset="77"/>
                  <a:ea typeface="PMingLiU" pitchFamily="18" charset="-120"/>
                </a:endParaRPr>
              </a:p>
            </p:txBody>
          </p:sp>
          <p:sp>
            <p:nvSpPr>
              <p:cNvPr id="9242" name="Rectangle 15"/>
              <p:cNvSpPr/>
              <p:nvPr/>
            </p:nvSpPr>
            <p:spPr>
              <a:xfrm>
                <a:off x="0" y="403"/>
                <a:ext cx="1783" cy="518"/>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en-US" altLang="en-US" sz="1800" dirty="0">
                  <a:latin typeface="Livvic" pitchFamily="2" charset="77"/>
                  <a:ea typeface="PMingLiU" pitchFamily="18" charset="-120"/>
                </a:endParaRPr>
              </a:p>
            </p:txBody>
          </p:sp>
          <p:sp>
            <p:nvSpPr>
              <p:cNvPr id="2" name="Rectangle 5"/>
              <p:cNvSpPr/>
              <p:nvPr/>
            </p:nvSpPr>
            <p:spPr>
              <a:xfrm>
                <a:off x="28" y="403"/>
                <a:ext cx="1727" cy="518"/>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GB" altLang="en-US" sz="1800" dirty="0">
                    <a:latin typeface="Livvic" pitchFamily="2" charset="77"/>
                    <a:ea typeface="PMingLiU" pitchFamily="18" charset="-120"/>
                  </a:rPr>
                  <a:t>It determines the identity of the person.</a:t>
                </a:r>
              </a:p>
              <a:p>
                <a:pPr marL="0" lvl="0" indent="0">
                  <a:spcBef>
                    <a:spcPct val="0"/>
                  </a:spcBef>
                  <a:buNone/>
                </a:pPr>
                <a:endParaRPr lang="en-GB" altLang="en-US" sz="1800" dirty="0">
                  <a:latin typeface="Livvic" pitchFamily="2" charset="77"/>
                  <a:ea typeface="PMingLiU" pitchFamily="18" charset="-120"/>
                </a:endParaRPr>
              </a:p>
            </p:txBody>
          </p:sp>
        </p:grpSp>
        <p:grpSp>
          <p:nvGrpSpPr>
            <p:cNvPr id="9226" name="Group 18"/>
            <p:cNvGrpSpPr/>
            <p:nvPr/>
          </p:nvGrpSpPr>
          <p:grpSpPr>
            <a:xfrm>
              <a:off x="1783" y="403"/>
              <a:ext cx="1786" cy="518"/>
              <a:chOff x="1783" y="403"/>
              <a:chExt cx="1786" cy="518"/>
            </a:xfrm>
          </p:grpSpPr>
          <p:sp>
            <p:nvSpPr>
              <p:cNvPr id="9239" name="Rectangle 6"/>
              <p:cNvSpPr/>
              <p:nvPr/>
            </p:nvSpPr>
            <p:spPr>
              <a:xfrm>
                <a:off x="1811" y="403"/>
                <a:ext cx="1730" cy="518"/>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GB" altLang="en-US" sz="1800" dirty="0">
                    <a:latin typeface="Livvic" pitchFamily="2" charset="77"/>
                    <a:ea typeface="PMingLiU" pitchFamily="18" charset="-120"/>
                  </a:rPr>
                  <a:t>It determines whether the person is indeed who he claims to be.</a:t>
                </a:r>
              </a:p>
              <a:p>
                <a:pPr marL="0" lvl="0" indent="0">
                  <a:spcBef>
                    <a:spcPct val="0"/>
                  </a:spcBef>
                  <a:buNone/>
                </a:pPr>
                <a:endParaRPr lang="en-GB" altLang="en-US" sz="1800" dirty="0">
                  <a:latin typeface="Livvic" pitchFamily="2" charset="77"/>
                  <a:ea typeface="PMingLiU" pitchFamily="18" charset="-120"/>
                </a:endParaRPr>
              </a:p>
            </p:txBody>
          </p:sp>
          <p:sp>
            <p:nvSpPr>
              <p:cNvPr id="9240" name="Rectangle 17"/>
              <p:cNvSpPr/>
              <p:nvPr/>
            </p:nvSpPr>
            <p:spPr>
              <a:xfrm>
                <a:off x="1783" y="403"/>
                <a:ext cx="1786" cy="518"/>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en-US" altLang="en-US" sz="1800" dirty="0">
                  <a:latin typeface="Livvic" pitchFamily="2" charset="77"/>
                  <a:ea typeface="PMingLiU" pitchFamily="18" charset="-120"/>
                </a:endParaRPr>
              </a:p>
            </p:txBody>
          </p:sp>
          <p:sp>
            <p:nvSpPr>
              <p:cNvPr id="3" name="Rectangle 6"/>
              <p:cNvSpPr/>
              <p:nvPr/>
            </p:nvSpPr>
            <p:spPr>
              <a:xfrm>
                <a:off x="1811" y="403"/>
                <a:ext cx="1730" cy="518"/>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GB" altLang="en-US" sz="1800" dirty="0">
                    <a:latin typeface="Livvic" pitchFamily="2" charset="77"/>
                    <a:ea typeface="PMingLiU" pitchFamily="18" charset="-120"/>
                  </a:rPr>
                  <a:t>It determines whether the person is indeed who he claims to be.</a:t>
                </a:r>
              </a:p>
              <a:p>
                <a:pPr marL="0" lvl="0" indent="0">
                  <a:spcBef>
                    <a:spcPct val="0"/>
                  </a:spcBef>
                  <a:buNone/>
                </a:pPr>
                <a:endParaRPr lang="en-GB" altLang="en-US" sz="1800" dirty="0">
                  <a:latin typeface="Livvic" pitchFamily="2" charset="77"/>
                  <a:ea typeface="PMingLiU" pitchFamily="18" charset="-120"/>
                </a:endParaRPr>
              </a:p>
            </p:txBody>
          </p:sp>
        </p:grpSp>
        <p:grpSp>
          <p:nvGrpSpPr>
            <p:cNvPr id="9227" name="Group 20"/>
            <p:cNvGrpSpPr/>
            <p:nvPr/>
          </p:nvGrpSpPr>
          <p:grpSpPr>
            <a:xfrm>
              <a:off x="0" y="921"/>
              <a:ext cx="1783" cy="1208"/>
              <a:chOff x="0" y="921"/>
              <a:chExt cx="1783" cy="1208"/>
            </a:xfrm>
          </p:grpSpPr>
          <p:sp>
            <p:nvSpPr>
              <p:cNvPr id="9237" name="Rectangle 7"/>
              <p:cNvSpPr/>
              <p:nvPr/>
            </p:nvSpPr>
            <p:spPr>
              <a:xfrm>
                <a:off x="28" y="921"/>
                <a:ext cx="1727" cy="1208"/>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GB" altLang="en-US" sz="1800" dirty="0">
                    <a:latin typeface="Livvic" pitchFamily="2" charset="77"/>
                    <a:ea typeface="PMingLiU" pitchFamily="18" charset="-120"/>
                  </a:rPr>
                  <a:t>No identity claim </a:t>
                </a:r>
              </a:p>
              <a:p>
                <a:pPr marL="0" lvl="0" indent="0">
                  <a:spcBef>
                    <a:spcPct val="0"/>
                  </a:spcBef>
                  <a:buNone/>
                </a:pPr>
                <a:r>
                  <a:rPr lang="en-US" altLang="en-US" sz="1800" dirty="0">
                    <a:latin typeface="Livvic" pitchFamily="2" charset="77"/>
                    <a:ea typeface="PMingLiU" pitchFamily="18" charset="-120"/>
                  </a:rPr>
                  <a:t>M</a:t>
                </a:r>
                <a:r>
                  <a:rPr lang="en-GB" altLang="en-US" sz="1800" dirty="0">
                    <a:latin typeface="Livvic" pitchFamily="2" charset="77"/>
                    <a:ea typeface="PMingLiU" pitchFamily="18" charset="-120"/>
                  </a:rPr>
                  <a:t>any-to-one mapping. </a:t>
                </a:r>
              </a:p>
              <a:p>
                <a:pPr marL="0" lvl="0" indent="0">
                  <a:spcBef>
                    <a:spcPct val="0"/>
                  </a:spcBef>
                  <a:buNone/>
                </a:pPr>
                <a:r>
                  <a:rPr lang="en-GB" altLang="en-US" sz="1800" dirty="0">
                    <a:latin typeface="Livvic" pitchFamily="2" charset="77"/>
                    <a:ea typeface="PMingLiU" pitchFamily="18" charset="-120"/>
                  </a:rPr>
                  <a:t>Cost of computation </a:t>
                </a:r>
                <a:r>
                  <a:rPr lang="en-GB" altLang="en-US" sz="1800" dirty="0">
                    <a:latin typeface="Livvic" pitchFamily="2" charset="77"/>
                    <a:ea typeface="PMingLiU" pitchFamily="18" charset="-120"/>
                    <a:sym typeface="Symbol" panose="05050102010706020507" pitchFamily="18" charset="2"/>
                  </a:rPr>
                  <a:t></a:t>
                </a:r>
                <a:r>
                  <a:rPr lang="en-GB" altLang="en-US" sz="1800" dirty="0">
                    <a:latin typeface="Livvic" pitchFamily="2" charset="77"/>
                    <a:ea typeface="PMingLiU" pitchFamily="18" charset="-120"/>
                  </a:rPr>
                  <a:t> number of record of users.</a:t>
                </a:r>
              </a:p>
              <a:p>
                <a:pPr marL="0" lvl="0" indent="0">
                  <a:spcBef>
                    <a:spcPct val="0"/>
                  </a:spcBef>
                  <a:buNone/>
                </a:pPr>
                <a:endParaRPr lang="en-GB" altLang="en-US" sz="1800" dirty="0">
                  <a:latin typeface="Livvic" pitchFamily="2" charset="77"/>
                  <a:ea typeface="PMingLiU" pitchFamily="18" charset="-120"/>
                </a:endParaRPr>
              </a:p>
            </p:txBody>
          </p:sp>
          <p:sp>
            <p:nvSpPr>
              <p:cNvPr id="9238" name="Rectangle 19"/>
              <p:cNvSpPr/>
              <p:nvPr/>
            </p:nvSpPr>
            <p:spPr>
              <a:xfrm>
                <a:off x="0" y="921"/>
                <a:ext cx="1783" cy="1208"/>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en-US" altLang="en-US" sz="1800" dirty="0">
                  <a:latin typeface="Livvic" pitchFamily="2" charset="77"/>
                  <a:ea typeface="PMingLiU" pitchFamily="18" charset="-120"/>
                </a:endParaRPr>
              </a:p>
            </p:txBody>
          </p:sp>
        </p:grpSp>
        <p:grpSp>
          <p:nvGrpSpPr>
            <p:cNvPr id="9228" name="Group 22"/>
            <p:cNvGrpSpPr/>
            <p:nvPr/>
          </p:nvGrpSpPr>
          <p:grpSpPr>
            <a:xfrm>
              <a:off x="1783" y="921"/>
              <a:ext cx="1786" cy="1208"/>
              <a:chOff x="1783" y="921"/>
              <a:chExt cx="1786" cy="1208"/>
            </a:xfrm>
          </p:grpSpPr>
          <p:sp>
            <p:nvSpPr>
              <p:cNvPr id="9235" name="Rectangle 8"/>
              <p:cNvSpPr/>
              <p:nvPr/>
            </p:nvSpPr>
            <p:spPr>
              <a:xfrm>
                <a:off x="1811" y="921"/>
                <a:ext cx="1730" cy="1208"/>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GB" altLang="en-US" sz="1800" dirty="0">
                    <a:latin typeface="Livvic" pitchFamily="2" charset="77"/>
                    <a:ea typeface="PMingLiU" pitchFamily="18" charset="-120"/>
                  </a:rPr>
                  <a:t>Identity claim from the user</a:t>
                </a:r>
              </a:p>
              <a:p>
                <a:pPr marL="0" lvl="0" indent="0">
                  <a:spcBef>
                    <a:spcPct val="0"/>
                  </a:spcBef>
                  <a:buNone/>
                </a:pPr>
                <a:r>
                  <a:rPr lang="en-GB" altLang="en-US" sz="1800" dirty="0">
                    <a:latin typeface="Livvic" pitchFamily="2" charset="77"/>
                    <a:ea typeface="PMingLiU" pitchFamily="18" charset="-120"/>
                  </a:rPr>
                  <a:t>One-to-one mapping. </a:t>
                </a:r>
              </a:p>
              <a:p>
                <a:pPr marL="0" lvl="0" indent="0">
                  <a:spcBef>
                    <a:spcPct val="0"/>
                  </a:spcBef>
                  <a:buNone/>
                </a:pPr>
                <a:r>
                  <a:rPr lang="en-GB" altLang="en-US" sz="1800" dirty="0">
                    <a:latin typeface="Livvic" pitchFamily="2" charset="77"/>
                    <a:ea typeface="PMingLiU" pitchFamily="18" charset="-120"/>
                  </a:rPr>
                  <a:t>The cost of computation is independent of the number of records of users.</a:t>
                </a:r>
              </a:p>
              <a:p>
                <a:pPr marL="0" lvl="0" indent="0">
                  <a:spcBef>
                    <a:spcPct val="0"/>
                  </a:spcBef>
                  <a:buNone/>
                </a:pPr>
                <a:endParaRPr lang="en-GB" altLang="en-US" sz="1800" dirty="0">
                  <a:latin typeface="Livvic" pitchFamily="2" charset="77"/>
                  <a:ea typeface="PMingLiU" pitchFamily="18" charset="-120"/>
                </a:endParaRPr>
              </a:p>
            </p:txBody>
          </p:sp>
          <p:sp>
            <p:nvSpPr>
              <p:cNvPr id="9236" name="Rectangle 21"/>
              <p:cNvSpPr/>
              <p:nvPr/>
            </p:nvSpPr>
            <p:spPr>
              <a:xfrm>
                <a:off x="1783" y="921"/>
                <a:ext cx="1786" cy="1208"/>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en-US" altLang="en-US" sz="1800" dirty="0">
                  <a:latin typeface="Livvic" pitchFamily="2" charset="77"/>
                  <a:ea typeface="PMingLiU" pitchFamily="18" charset="-120"/>
                </a:endParaRPr>
              </a:p>
            </p:txBody>
          </p:sp>
        </p:grpSp>
        <p:grpSp>
          <p:nvGrpSpPr>
            <p:cNvPr id="9229" name="Group 24"/>
            <p:cNvGrpSpPr/>
            <p:nvPr/>
          </p:nvGrpSpPr>
          <p:grpSpPr>
            <a:xfrm>
              <a:off x="0" y="2129"/>
              <a:ext cx="1783" cy="748"/>
              <a:chOff x="0" y="2129"/>
              <a:chExt cx="1783" cy="748"/>
            </a:xfrm>
          </p:grpSpPr>
          <p:sp>
            <p:nvSpPr>
              <p:cNvPr id="9233" name="Rectangle 9"/>
              <p:cNvSpPr/>
              <p:nvPr/>
            </p:nvSpPr>
            <p:spPr>
              <a:xfrm>
                <a:off x="28" y="2129"/>
                <a:ext cx="1727" cy="748"/>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GB" altLang="en-US" sz="1800" dirty="0">
                    <a:latin typeface="Livvic" pitchFamily="2" charset="77"/>
                    <a:ea typeface="PMingLiU" pitchFamily="18" charset="-120"/>
                  </a:rPr>
                  <a:t>Captured biometric signatures come from a set of known biometric feature stored in the system. </a:t>
                </a:r>
              </a:p>
              <a:p>
                <a:pPr marL="0" lvl="0" indent="0">
                  <a:spcBef>
                    <a:spcPct val="0"/>
                  </a:spcBef>
                  <a:buNone/>
                </a:pPr>
                <a:endParaRPr lang="en-GB" altLang="en-US" sz="1800" dirty="0">
                  <a:latin typeface="Livvic" pitchFamily="2" charset="77"/>
                  <a:ea typeface="PMingLiU" pitchFamily="18" charset="-120"/>
                </a:endParaRPr>
              </a:p>
            </p:txBody>
          </p:sp>
          <p:sp>
            <p:nvSpPr>
              <p:cNvPr id="9234" name="Rectangle 23"/>
              <p:cNvSpPr/>
              <p:nvPr/>
            </p:nvSpPr>
            <p:spPr>
              <a:xfrm>
                <a:off x="0" y="2129"/>
                <a:ext cx="1783" cy="748"/>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en-US" altLang="en-US" sz="1800" dirty="0">
                  <a:latin typeface="Livvic" pitchFamily="2" charset="77"/>
                  <a:ea typeface="PMingLiU" pitchFamily="18" charset="-120"/>
                </a:endParaRPr>
              </a:p>
            </p:txBody>
          </p:sp>
        </p:grpSp>
        <p:grpSp>
          <p:nvGrpSpPr>
            <p:cNvPr id="9230" name="Group 26"/>
            <p:cNvGrpSpPr/>
            <p:nvPr/>
          </p:nvGrpSpPr>
          <p:grpSpPr>
            <a:xfrm>
              <a:off x="1783" y="2129"/>
              <a:ext cx="1786" cy="748"/>
              <a:chOff x="1783" y="2129"/>
              <a:chExt cx="1786" cy="748"/>
            </a:xfrm>
          </p:grpSpPr>
          <p:sp>
            <p:nvSpPr>
              <p:cNvPr id="9231" name="Rectangle 10"/>
              <p:cNvSpPr/>
              <p:nvPr/>
            </p:nvSpPr>
            <p:spPr>
              <a:xfrm>
                <a:off x="1811" y="2129"/>
                <a:ext cx="1730" cy="748"/>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GB" altLang="en-US" sz="1800" dirty="0">
                    <a:latin typeface="Livvic" pitchFamily="2" charset="77"/>
                    <a:ea typeface="PMingLiU" pitchFamily="18" charset="-120"/>
                  </a:rPr>
                  <a:t>Captured biometric signatures may be unknown to the system.</a:t>
                </a:r>
              </a:p>
              <a:p>
                <a:pPr marL="0" lvl="0" indent="0">
                  <a:spcBef>
                    <a:spcPct val="0"/>
                  </a:spcBef>
                  <a:buNone/>
                </a:pPr>
                <a:endParaRPr lang="en-GB" altLang="en-US" sz="1800" dirty="0">
                  <a:latin typeface="Livvic" pitchFamily="2" charset="77"/>
                  <a:ea typeface="PMingLiU" pitchFamily="18" charset="-120"/>
                </a:endParaRPr>
              </a:p>
            </p:txBody>
          </p:sp>
          <p:sp>
            <p:nvSpPr>
              <p:cNvPr id="9232" name="Rectangle 25"/>
              <p:cNvSpPr/>
              <p:nvPr/>
            </p:nvSpPr>
            <p:spPr>
              <a:xfrm>
                <a:off x="1783" y="2129"/>
                <a:ext cx="1786" cy="748"/>
              </a:xfrm>
              <a:prstGeom prst="rect">
                <a:avLst/>
              </a:prstGeom>
              <a:noFill/>
              <a:ln w="7" cap="flat" cmpd="sng">
                <a:solidFill>
                  <a:srgbClr val="A0A0A0"/>
                </a:solidFill>
                <a:prstDash val="solid"/>
                <a:miter/>
                <a:headEnd type="none" w="med" len="med"/>
                <a:tailEnd type="none" w="med" len="med"/>
              </a:ln>
            </p:spPr>
            <p:txBody>
              <a:bodyPr wrap="none"/>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en-US" altLang="en-US" sz="1800" dirty="0">
                  <a:latin typeface="Livvic" pitchFamily="2" charset="77"/>
                  <a:ea typeface="PMingLiU" pitchFamily="18" charset="-120"/>
                </a:endParaRPr>
              </a:p>
            </p:txBody>
          </p:sp>
        </p:grpSp>
      </p:gr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10" name="PA-六边形 9"/>
          <p:cNvSpPr/>
          <p:nvPr>
            <p:custDataLst>
              <p:tags r:id="rId2"/>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cs typeface="+mn-ea"/>
              <a:sym typeface="+mn-lt"/>
            </a:endParaRPr>
          </a:p>
        </p:txBody>
      </p:sp>
      <p:sp>
        <p:nvSpPr>
          <p:cNvPr id="4" name="PA-文本框 1"/>
          <p:cNvSpPr txBox="1"/>
          <p:nvPr>
            <p:custDataLst>
              <p:tags r:id="rId3"/>
            </p:custDataLst>
          </p:nvPr>
        </p:nvSpPr>
        <p:spPr>
          <a:xfrm>
            <a:off x="333693" y="650875"/>
            <a:ext cx="500380" cy="368300"/>
          </a:xfrm>
          <a:prstGeom prst="rect">
            <a:avLst/>
          </a:prstGeom>
          <a:noFill/>
        </p:spPr>
        <p:txBody>
          <a:bodyPr wrap="none" rtlCol="0">
            <a:spAutoFit/>
            <a:scene3d>
              <a:camera prst="orthographicFront"/>
              <a:lightRig rig="threePt" dir="t"/>
            </a:scene3d>
            <a:sp3d contourW="12700"/>
          </a:bodyPr>
          <a:lstStyle/>
          <a:p>
            <a:r>
              <a:rPr lang="en-US" altLang="zh-CN" dirty="0">
                <a:solidFill>
                  <a:schemeClr val="bg1"/>
                </a:solidFill>
                <a:latin typeface="Livvic" pitchFamily="2" charset="77"/>
                <a:cs typeface="+mn-ea"/>
                <a:sym typeface="+mn-lt"/>
              </a:rPr>
              <a:t>01.</a:t>
            </a:r>
          </a:p>
        </p:txBody>
      </p:sp>
      <p:sp>
        <p:nvSpPr>
          <p:cNvPr id="5" name="PA-文本框 2"/>
          <p:cNvSpPr txBox="1"/>
          <p:nvPr>
            <p:custDataLst>
              <p:tags r:id="rId4"/>
            </p:custDataLst>
          </p:nvPr>
        </p:nvSpPr>
        <p:spPr>
          <a:xfrm>
            <a:off x="834208" y="666433"/>
            <a:ext cx="2789546" cy="338554"/>
          </a:xfrm>
          <a:prstGeom prst="rect">
            <a:avLst/>
          </a:prstGeom>
          <a:noFill/>
        </p:spPr>
        <p:txBody>
          <a:bodyPr wrap="none" rtlCol="0">
            <a:spAutoFit/>
            <a:scene3d>
              <a:camera prst="orthographicFront"/>
              <a:lightRig rig="threePt" dir="t"/>
            </a:scene3d>
            <a:sp3d contourW="12700"/>
          </a:bodyPr>
          <a:lstStyle/>
          <a:p>
            <a:pPr algn="l"/>
            <a:r>
              <a:rPr lang="zh-CN" sz="1600" b="1" dirty="0">
                <a:solidFill>
                  <a:schemeClr val="tx1">
                    <a:lumMod val="85000"/>
                    <a:lumOff val="15000"/>
                  </a:schemeClr>
                </a:solidFill>
                <a:latin typeface="Livvic" pitchFamily="2" charset="77"/>
                <a:cs typeface="+mn-ea"/>
                <a:sym typeface="+mn-lt"/>
              </a:rPr>
              <a:t>Introduction to </a:t>
            </a:r>
            <a:r>
              <a:rPr lang="en-US" altLang="zh-CN" sz="1600" b="1" dirty="0">
                <a:solidFill>
                  <a:schemeClr val="tx1">
                    <a:lumMod val="85000"/>
                    <a:lumOff val="15000"/>
                  </a:schemeClr>
                </a:solidFill>
                <a:latin typeface="Livvic" pitchFamily="2" charset="77"/>
                <a:cs typeface="+mn-ea"/>
                <a:sym typeface="+mn-lt"/>
              </a:rPr>
              <a:t>Biometrics</a:t>
            </a:r>
          </a:p>
        </p:txBody>
      </p:sp>
      <p:sp>
        <p:nvSpPr>
          <p:cNvPr id="6148" name="Rectangle 3"/>
          <p:cNvSpPr>
            <a:spLocks noGrp="1"/>
          </p:cNvSpPr>
          <p:nvPr>
            <p:ph idx="1"/>
          </p:nvPr>
        </p:nvSpPr>
        <p:spPr>
          <a:xfrm>
            <a:off x="786130" y="1711960"/>
            <a:ext cx="7578725" cy="671195"/>
          </a:xfrm>
        </p:spPr>
        <p:txBody>
          <a:bodyPr vert="horz" wrap="square" lIns="91440" tIns="45720" rIns="91440" bIns="45720" anchor="t" anchorCtr="0">
            <a:normAutofit/>
          </a:bodyPr>
          <a:lstStyle/>
          <a:p>
            <a:pPr algn="just" eaLnBrk="1" hangingPunct="1"/>
            <a:r>
              <a:rPr lang="en-US" altLang="zh-TW" sz="2800" i="1" dirty="0">
                <a:solidFill>
                  <a:schemeClr val="hlink"/>
                </a:solidFill>
                <a:latin typeface="Livvic" pitchFamily="2" charset="77"/>
                <a:ea typeface="PMingLiU" pitchFamily="18" charset="-120"/>
              </a:rPr>
              <a:t>Bios (Life)</a:t>
            </a:r>
            <a:r>
              <a:rPr lang="en-US" altLang="zh-TW" sz="2800" dirty="0">
                <a:latin typeface="Livvic" pitchFamily="2" charset="77"/>
                <a:ea typeface="PMingLiU" pitchFamily="18" charset="-120"/>
              </a:rPr>
              <a:t> - </a:t>
            </a:r>
            <a:r>
              <a:rPr lang="en-US" altLang="zh-TW" sz="2800" i="1" dirty="0">
                <a:solidFill>
                  <a:schemeClr val="hlink"/>
                </a:solidFill>
                <a:latin typeface="Livvic" pitchFamily="2" charset="77"/>
                <a:ea typeface="PMingLiU" pitchFamily="18" charset="-120"/>
              </a:rPr>
              <a:t>Metrikos (Measure)</a:t>
            </a:r>
            <a:r>
              <a:rPr lang="en-US" altLang="zh-TW" sz="2800" dirty="0">
                <a:solidFill>
                  <a:schemeClr val="hlink"/>
                </a:solidFill>
                <a:latin typeface="Livvic" pitchFamily="2" charset="77"/>
                <a:ea typeface="PMingLiU" pitchFamily="18" charset="-120"/>
              </a:rPr>
              <a:t>.</a:t>
            </a:r>
          </a:p>
          <a:p>
            <a:pPr marL="0" indent="0" defTabSz="914400">
              <a:buNone/>
              <a:tabLst>
                <a:tab pos="857250" algn="l"/>
              </a:tabLst>
            </a:pPr>
            <a:endParaRPr lang="en-US" sz="2800" dirty="0">
              <a:latin typeface="Livvic" pitchFamily="2" charset="77"/>
            </a:endParaRPr>
          </a:p>
          <a:p>
            <a:pPr algn="just" eaLnBrk="1" hangingPunct="1"/>
            <a:endParaRPr lang="en-US" altLang="zh-TW" sz="2800" dirty="0">
              <a:solidFill>
                <a:schemeClr val="hlink"/>
              </a:solidFill>
              <a:latin typeface="Livvic" pitchFamily="2" charset="77"/>
              <a:ea typeface="PMingLiU" pitchFamily="18" charset="-120"/>
            </a:endParaRPr>
          </a:p>
          <a:p>
            <a:pPr marL="0" indent="0" algn="just" eaLnBrk="1" hangingPunct="1">
              <a:buNone/>
            </a:pPr>
            <a:endParaRPr lang="en-US" altLang="en-US" sz="2800" dirty="0">
              <a:latin typeface="Livvic" pitchFamily="2" charset="77"/>
            </a:endParaRPr>
          </a:p>
          <a:p>
            <a:pPr eaLnBrk="1" hangingPunct="1"/>
            <a:endParaRPr lang="en-US" altLang="zh-TW" dirty="0">
              <a:latin typeface="Livvic" pitchFamily="2" charset="77"/>
              <a:ea typeface="PMingLiU" pitchFamily="18" charset="-120"/>
            </a:endParaRPr>
          </a:p>
        </p:txBody>
      </p:sp>
      <p:sp>
        <p:nvSpPr>
          <p:cNvPr id="2" name="Text Box 1"/>
          <p:cNvSpPr txBox="1"/>
          <p:nvPr/>
        </p:nvSpPr>
        <p:spPr>
          <a:xfrm>
            <a:off x="3002280" y="2894965"/>
            <a:ext cx="6187440" cy="2246769"/>
          </a:xfrm>
          <a:prstGeom prst="rect">
            <a:avLst/>
          </a:prstGeom>
          <a:noFill/>
        </p:spPr>
        <p:txBody>
          <a:bodyPr wrap="square" rtlCol="0" anchor="t">
            <a:spAutoFit/>
          </a:bodyPr>
          <a:lstStyle/>
          <a:p>
            <a:pPr marL="0" indent="0" defTabSz="914400">
              <a:buNone/>
              <a:tabLst>
                <a:tab pos="857250" algn="l"/>
              </a:tabLst>
            </a:pPr>
            <a:endParaRPr lang="en-US" altLang="x-none" sz="2800" dirty="0">
              <a:solidFill>
                <a:schemeClr val="tx1"/>
              </a:solidFill>
              <a:latin typeface="Livvic" pitchFamily="2" charset="77"/>
              <a:cs typeface="Times New Roman" panose="02020603050405020304" pitchFamily="18" charset="0"/>
            </a:endParaRPr>
          </a:p>
          <a:p>
            <a:pPr marL="285750" indent="-285750" defTabSz="914400">
              <a:buFont typeface="Arial" panose="020B0604020202020204" pitchFamily="34" charset="0"/>
              <a:buChar char="•"/>
              <a:tabLst>
                <a:tab pos="857250" algn="l"/>
              </a:tabLst>
            </a:pPr>
            <a:r>
              <a:rPr lang="en-US" altLang="x-none" sz="2800" dirty="0">
                <a:latin typeface="Livvic" pitchFamily="2" charset="77"/>
                <a:cs typeface="Times New Roman" panose="02020603050405020304" pitchFamily="18" charset="0"/>
                <a:sym typeface="+mn-ea"/>
              </a:rPr>
              <a:t>No human involvement.</a:t>
            </a:r>
          </a:p>
          <a:p>
            <a:pPr indent="0" defTabSz="914400">
              <a:buFont typeface="Arial" panose="020B0604020202020204" pitchFamily="34" charset="0"/>
              <a:buNone/>
              <a:tabLst>
                <a:tab pos="857250" algn="l"/>
              </a:tabLst>
            </a:pPr>
            <a:endParaRPr lang="en-US" altLang="x-none" sz="2800" dirty="0">
              <a:latin typeface="Livvic" pitchFamily="2" charset="77"/>
              <a:cs typeface="Times New Roman" panose="02020603050405020304" pitchFamily="18" charset="0"/>
            </a:endParaRPr>
          </a:p>
          <a:p>
            <a:pPr marL="285750" indent="-285750" defTabSz="914400">
              <a:buFont typeface="Arial" panose="020B0604020202020204" pitchFamily="34" charset="0"/>
              <a:buChar char="•"/>
              <a:tabLst>
                <a:tab pos="857250" algn="l"/>
              </a:tabLst>
            </a:pPr>
            <a:r>
              <a:rPr lang="en-US" altLang="x-none" sz="2800" dirty="0">
                <a:latin typeface="Livvic" pitchFamily="2" charset="77"/>
                <a:cs typeface="Times New Roman" panose="02020603050405020304" pitchFamily="18" charset="0"/>
                <a:sym typeface="+mn-ea"/>
              </a:rPr>
              <a:t>Comparison takes place in Real-Time.</a:t>
            </a:r>
            <a:endParaRPr lang="en-US" sz="2800">
              <a:latin typeface="Livvic" pitchFamily="2" charset="77"/>
              <a:cs typeface="Times New Roman" panose="02020603050405020304" pitchFamily="18" charset="0"/>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9" name="Rounded Rectangle 8"/>
          <p:cNvSpPr/>
          <p:nvPr/>
        </p:nvSpPr>
        <p:spPr>
          <a:xfrm>
            <a:off x="-1229360" y="1236980"/>
            <a:ext cx="7472680" cy="275082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90000"/>
              </a:lnSpc>
            </a:pPr>
            <a:r>
              <a:rPr lang="en-US" altLang="zh-CN" sz="4400" dirty="0">
                <a:ln w="12700">
                  <a:no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Livvic" pitchFamily="2" charset="77"/>
                <a:ea typeface="SimSun" panose="02010600030101010101" pitchFamily="2" charset="-122"/>
                <a:sym typeface="+mn-ea"/>
              </a:rPr>
              <a:t>	</a:t>
            </a:r>
          </a:p>
        </p:txBody>
      </p:sp>
      <p:sp>
        <p:nvSpPr>
          <p:cNvPr id="10" name="PA-六边形 9"/>
          <p:cNvSpPr/>
          <p:nvPr>
            <p:custDataLst>
              <p:tags r:id="rId2"/>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cs typeface="+mn-ea"/>
              <a:sym typeface="+mn-lt"/>
            </a:endParaRPr>
          </a:p>
        </p:txBody>
      </p:sp>
      <p:sp>
        <p:nvSpPr>
          <p:cNvPr id="4" name="PA-文本框 1"/>
          <p:cNvSpPr txBox="1"/>
          <p:nvPr>
            <p:custDataLst>
              <p:tags r:id="rId3"/>
            </p:custDataLst>
          </p:nvPr>
        </p:nvSpPr>
        <p:spPr>
          <a:xfrm>
            <a:off x="333693" y="650875"/>
            <a:ext cx="500380" cy="368300"/>
          </a:xfrm>
          <a:prstGeom prst="rect">
            <a:avLst/>
          </a:prstGeom>
          <a:noFill/>
        </p:spPr>
        <p:txBody>
          <a:bodyPr wrap="none" rtlCol="0">
            <a:spAutoFit/>
            <a:scene3d>
              <a:camera prst="orthographicFront"/>
              <a:lightRig rig="threePt" dir="t"/>
            </a:scene3d>
            <a:sp3d contourW="12700"/>
          </a:bodyPr>
          <a:lstStyle/>
          <a:p>
            <a:r>
              <a:rPr lang="en-US" altLang="zh-CN" dirty="0">
                <a:solidFill>
                  <a:schemeClr val="bg1"/>
                </a:solidFill>
                <a:latin typeface="Livvic" pitchFamily="2" charset="77"/>
                <a:cs typeface="+mn-ea"/>
                <a:sym typeface="+mn-lt"/>
              </a:rPr>
              <a:t>01.</a:t>
            </a:r>
          </a:p>
        </p:txBody>
      </p:sp>
      <p:sp>
        <p:nvSpPr>
          <p:cNvPr id="5" name="PA-文本框 2"/>
          <p:cNvSpPr txBox="1"/>
          <p:nvPr>
            <p:custDataLst>
              <p:tags r:id="rId4"/>
            </p:custDataLst>
          </p:nvPr>
        </p:nvSpPr>
        <p:spPr>
          <a:xfrm>
            <a:off x="834208" y="666433"/>
            <a:ext cx="2124299" cy="338554"/>
          </a:xfrm>
          <a:prstGeom prst="rect">
            <a:avLst/>
          </a:prstGeom>
          <a:noFill/>
        </p:spPr>
        <p:txBody>
          <a:bodyPr wrap="none" rtlCol="0">
            <a:spAutoFit/>
            <a:scene3d>
              <a:camera prst="orthographicFront"/>
              <a:lightRig rig="threePt" dir="t"/>
            </a:scene3d>
            <a:sp3d contourW="12700"/>
          </a:bodyPr>
          <a:lstStyle/>
          <a:p>
            <a:pPr algn="l"/>
            <a:r>
              <a:rPr lang="en-US" altLang="zh-CN" sz="1600" b="1" dirty="0">
                <a:solidFill>
                  <a:schemeClr val="tx1">
                    <a:lumMod val="85000"/>
                    <a:lumOff val="15000"/>
                  </a:schemeClr>
                </a:solidFill>
                <a:latin typeface="Livvic" pitchFamily="2" charset="77"/>
                <a:cs typeface="+mn-ea"/>
                <a:sym typeface="+mn-lt"/>
              </a:rPr>
              <a:t>Types of biometrics</a:t>
            </a:r>
          </a:p>
        </p:txBody>
      </p:sp>
      <p:sp>
        <p:nvSpPr>
          <p:cNvPr id="3" name="Rounded Rectangle 2"/>
          <p:cNvSpPr/>
          <p:nvPr/>
        </p:nvSpPr>
        <p:spPr>
          <a:xfrm>
            <a:off x="6243320" y="3651885"/>
            <a:ext cx="7472680" cy="275082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nSpc>
                <a:spcPct val="90000"/>
              </a:lnSpc>
            </a:pPr>
            <a:r>
              <a:rPr lang="en-US" altLang="zh-CN" sz="4400" dirty="0">
                <a:ln w="12700">
                  <a:no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Livvic" pitchFamily="2" charset="77"/>
                <a:ea typeface="SimSun" panose="02010600030101010101" pitchFamily="2" charset="-122"/>
                <a:sym typeface="+mn-ea"/>
              </a:rPr>
              <a:t>	</a:t>
            </a:r>
          </a:p>
        </p:txBody>
      </p:sp>
      <p:sp>
        <p:nvSpPr>
          <p:cNvPr id="6" name="Text Box 5"/>
          <p:cNvSpPr txBox="1"/>
          <p:nvPr/>
        </p:nvSpPr>
        <p:spPr>
          <a:xfrm>
            <a:off x="7015480" y="3669030"/>
            <a:ext cx="2922340" cy="2419124"/>
          </a:xfrm>
          <a:prstGeom prst="rect">
            <a:avLst/>
          </a:prstGeom>
          <a:noFill/>
        </p:spPr>
        <p:txBody>
          <a:bodyPr wrap="square" rtlCol="0" anchor="t">
            <a:spAutoFit/>
          </a:bodyPr>
          <a:lstStyle/>
          <a:p>
            <a:pPr>
              <a:lnSpc>
                <a:spcPct val="90000"/>
              </a:lnSpc>
            </a:pPr>
            <a:endParaRPr lang="en-US" altLang="zh-CN" sz="2800" dirty="0">
              <a:ln w="12700">
                <a:solidFill>
                  <a:schemeClr val="accent5"/>
                </a:solidFill>
                <a:prstDash val="solid"/>
              </a:ln>
              <a:pattFill prst="ltDnDiag">
                <a:fgClr>
                  <a:schemeClr val="accent5">
                    <a:lumMod val="60000"/>
                    <a:lumOff val="40000"/>
                  </a:schemeClr>
                </a:fgClr>
                <a:bgClr>
                  <a:schemeClr val="bg1"/>
                </a:bgClr>
              </a:pattFill>
              <a:effectLst/>
              <a:latin typeface="Livvic" pitchFamily="2" charset="77"/>
              <a:ea typeface="SimSun" panose="02010600030101010101" pitchFamily="2" charset="-122"/>
              <a:sym typeface="+mn-ea"/>
            </a:endParaRPr>
          </a:p>
          <a:p>
            <a:pPr marL="285750" indent="-285750">
              <a:lnSpc>
                <a:spcPct val="90000"/>
              </a:lnSpc>
              <a:buFont typeface="Arial" panose="020B0604020202020204" pitchFamily="34" charset="0"/>
              <a:buChar char="•"/>
            </a:pPr>
            <a:r>
              <a:rPr lang="en-US" altLang="zh-CN" sz="2800" dirty="0">
                <a:ln w="12700">
                  <a:solidFill>
                    <a:schemeClr val="accent5"/>
                  </a:solidFill>
                  <a:prstDash val="solid"/>
                </a:ln>
                <a:pattFill prst="ltDnDiag">
                  <a:fgClr>
                    <a:schemeClr val="accent5">
                      <a:lumMod val="60000"/>
                      <a:lumOff val="40000"/>
                    </a:schemeClr>
                  </a:fgClr>
                  <a:bgClr>
                    <a:schemeClr val="bg1"/>
                  </a:bgClr>
                </a:pattFill>
                <a:effectLst/>
                <a:latin typeface="Livvic" pitchFamily="2" charset="77"/>
                <a:ea typeface="SimSun" panose="02010600030101010101" pitchFamily="2" charset="-122"/>
                <a:sym typeface="+mn-ea"/>
              </a:rPr>
              <a:t>Key Stroke</a:t>
            </a:r>
          </a:p>
          <a:p>
            <a:pPr marL="285750" indent="-285750">
              <a:lnSpc>
                <a:spcPct val="90000"/>
              </a:lnSpc>
              <a:buFont typeface="Arial" panose="020B0604020202020204" pitchFamily="34" charset="0"/>
              <a:buChar char="•"/>
            </a:pPr>
            <a:endParaRPr lang="en-US" altLang="zh-CN" sz="2800" dirty="0">
              <a:ln w="12700">
                <a:solidFill>
                  <a:schemeClr val="accent5"/>
                </a:solidFill>
                <a:prstDash val="solid"/>
              </a:ln>
              <a:pattFill prst="ltDnDiag">
                <a:fgClr>
                  <a:schemeClr val="accent5">
                    <a:lumMod val="60000"/>
                    <a:lumOff val="40000"/>
                  </a:schemeClr>
                </a:fgClr>
                <a:bgClr>
                  <a:schemeClr val="bg1"/>
                </a:bgClr>
              </a:pattFill>
              <a:effectLst/>
              <a:latin typeface="Livvic" pitchFamily="2" charset="77"/>
              <a:ea typeface="SimSun" panose="02010600030101010101" pitchFamily="2" charset="-122"/>
              <a:sym typeface="+mn-ea"/>
            </a:endParaRPr>
          </a:p>
          <a:p>
            <a:pPr marL="285750" indent="-285750">
              <a:lnSpc>
                <a:spcPct val="90000"/>
              </a:lnSpc>
              <a:buFont typeface="Arial" panose="020B0604020202020204" pitchFamily="34" charset="0"/>
              <a:buChar char="•"/>
            </a:pPr>
            <a:r>
              <a:rPr lang="en-US" altLang="zh-CN" sz="2800" dirty="0">
                <a:ln w="12700">
                  <a:solidFill>
                    <a:schemeClr val="accent5"/>
                  </a:solidFill>
                  <a:prstDash val="solid"/>
                </a:ln>
                <a:pattFill prst="ltDnDiag">
                  <a:fgClr>
                    <a:schemeClr val="accent5">
                      <a:lumMod val="60000"/>
                      <a:lumOff val="40000"/>
                    </a:schemeClr>
                  </a:fgClr>
                  <a:bgClr>
                    <a:schemeClr val="bg1"/>
                  </a:bgClr>
                </a:pattFill>
                <a:effectLst/>
                <a:latin typeface="Livvic" pitchFamily="2" charset="77"/>
                <a:ea typeface="SimSun" panose="02010600030101010101" pitchFamily="2" charset="-122"/>
                <a:sym typeface="+mn-ea"/>
              </a:rPr>
              <a:t>Signature</a:t>
            </a:r>
          </a:p>
          <a:p>
            <a:pPr marL="285750" indent="-285750">
              <a:lnSpc>
                <a:spcPct val="90000"/>
              </a:lnSpc>
              <a:buFont typeface="Arial" panose="020B0604020202020204" pitchFamily="34" charset="0"/>
              <a:buChar char="•"/>
            </a:pPr>
            <a:endParaRPr lang="en-US" altLang="zh-CN" sz="2800" dirty="0">
              <a:ln w="12700">
                <a:solidFill>
                  <a:schemeClr val="accent5"/>
                </a:solidFill>
                <a:prstDash val="solid"/>
              </a:ln>
              <a:pattFill prst="ltDnDiag">
                <a:fgClr>
                  <a:schemeClr val="accent5">
                    <a:lumMod val="60000"/>
                    <a:lumOff val="40000"/>
                  </a:schemeClr>
                </a:fgClr>
                <a:bgClr>
                  <a:schemeClr val="bg1"/>
                </a:bgClr>
              </a:pattFill>
              <a:effectLst/>
              <a:latin typeface="Livvic" pitchFamily="2" charset="77"/>
              <a:ea typeface="SimSun" panose="02010600030101010101" pitchFamily="2" charset="-122"/>
              <a:sym typeface="+mn-ea"/>
            </a:endParaRPr>
          </a:p>
          <a:p>
            <a:pPr marL="285750" indent="-285750">
              <a:lnSpc>
                <a:spcPct val="90000"/>
              </a:lnSpc>
              <a:buFont typeface="Arial" panose="020B0604020202020204" pitchFamily="34" charset="0"/>
              <a:buChar char="•"/>
            </a:pPr>
            <a:r>
              <a:rPr lang="en-US" altLang="zh-CN" sz="2800" dirty="0">
                <a:ln w="12700">
                  <a:solidFill>
                    <a:schemeClr val="accent5"/>
                  </a:solidFill>
                  <a:prstDash val="solid"/>
                </a:ln>
                <a:pattFill prst="ltDnDiag">
                  <a:fgClr>
                    <a:schemeClr val="accent5">
                      <a:lumMod val="60000"/>
                      <a:lumOff val="40000"/>
                    </a:schemeClr>
                  </a:fgClr>
                  <a:bgClr>
                    <a:schemeClr val="bg1"/>
                  </a:bgClr>
                </a:pattFill>
                <a:effectLst/>
                <a:latin typeface="Livvic" pitchFamily="2" charset="77"/>
                <a:ea typeface="SimSun" panose="02010600030101010101" pitchFamily="2" charset="-122"/>
                <a:sym typeface="+mn-ea"/>
              </a:rPr>
              <a:t>Voice</a:t>
            </a:r>
          </a:p>
        </p:txBody>
      </p:sp>
      <p:sp>
        <p:nvSpPr>
          <p:cNvPr id="7" name="Text Box 6"/>
          <p:cNvSpPr txBox="1"/>
          <p:nvPr/>
        </p:nvSpPr>
        <p:spPr>
          <a:xfrm>
            <a:off x="1496060" y="4742815"/>
            <a:ext cx="3132589" cy="757130"/>
          </a:xfrm>
          <a:prstGeom prst="rect">
            <a:avLst/>
          </a:prstGeom>
          <a:noFill/>
        </p:spPr>
        <p:txBody>
          <a:bodyPr wrap="none" rtlCol="0" anchor="t">
            <a:spAutoFit/>
          </a:bodyPr>
          <a:lstStyle/>
          <a:p>
            <a:pPr>
              <a:lnSpc>
                <a:spcPct val="90000"/>
              </a:lnSpc>
            </a:pPr>
            <a:r>
              <a:rPr lang="en-US" altLang="zh-CN" sz="48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Livvic" pitchFamily="2" charset="77"/>
                <a:ea typeface="SimSun" panose="02010600030101010101" pitchFamily="2" charset="-122"/>
                <a:sym typeface="+mn-ea"/>
              </a:rPr>
              <a:t>Behavioral</a:t>
            </a:r>
          </a:p>
        </p:txBody>
      </p:sp>
      <p:sp>
        <p:nvSpPr>
          <p:cNvPr id="8" name="Text Box 7"/>
          <p:cNvSpPr txBox="1"/>
          <p:nvPr/>
        </p:nvSpPr>
        <p:spPr>
          <a:xfrm>
            <a:off x="7741920" y="1870710"/>
            <a:ext cx="3841116" cy="757130"/>
          </a:xfrm>
          <a:prstGeom prst="rect">
            <a:avLst/>
          </a:prstGeom>
          <a:noFill/>
        </p:spPr>
        <p:txBody>
          <a:bodyPr wrap="none" rtlCol="0" anchor="t">
            <a:spAutoFit/>
          </a:bodyPr>
          <a:lstStyle/>
          <a:p>
            <a:pPr>
              <a:lnSpc>
                <a:spcPct val="90000"/>
              </a:lnSpc>
            </a:pPr>
            <a:r>
              <a:rPr lang="en-US" altLang="zh-CN" sz="48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Livvic" pitchFamily="2" charset="77"/>
                <a:ea typeface="SimSun" panose="02010600030101010101" pitchFamily="2" charset="-122"/>
                <a:sym typeface="+mn-ea"/>
              </a:rPr>
              <a:t>Physiological</a:t>
            </a:r>
          </a:p>
        </p:txBody>
      </p:sp>
      <p:sp>
        <p:nvSpPr>
          <p:cNvPr id="11" name="Text Box 10"/>
          <p:cNvSpPr txBox="1"/>
          <p:nvPr/>
        </p:nvSpPr>
        <p:spPr>
          <a:xfrm>
            <a:off x="2381250" y="1236980"/>
            <a:ext cx="3654425" cy="2414905"/>
          </a:xfrm>
          <a:prstGeom prst="rect">
            <a:avLst/>
          </a:prstGeom>
          <a:noFill/>
        </p:spPr>
        <p:txBody>
          <a:bodyPr wrap="square" rtlCol="0" anchor="t">
            <a:spAutoFit/>
          </a:bodyPr>
          <a:lstStyle/>
          <a:p>
            <a:pPr indent="0" algn="l">
              <a:lnSpc>
                <a:spcPct val="90000"/>
              </a:lnSpc>
              <a:buFont typeface="Arial" panose="020B0604020202020204" pitchFamily="34" charset="0"/>
              <a:buNone/>
            </a:pPr>
            <a:endParaRPr lang="en-US" altLang="zh-CN" sz="2800" dirty="0">
              <a:ln w="12700">
                <a:solidFill>
                  <a:schemeClr val="accent5"/>
                </a:solidFill>
                <a:prstDash val="solid"/>
              </a:ln>
              <a:pattFill prst="ltDnDiag">
                <a:fgClr>
                  <a:schemeClr val="accent5">
                    <a:lumMod val="60000"/>
                    <a:lumOff val="40000"/>
                  </a:schemeClr>
                </a:fgClr>
                <a:bgClr>
                  <a:schemeClr val="bg1"/>
                </a:bgClr>
              </a:pattFill>
              <a:effectLst/>
              <a:latin typeface="Livvic" pitchFamily="2" charset="77"/>
              <a:ea typeface="SimSun" panose="02010600030101010101" pitchFamily="2" charset="-122"/>
              <a:sym typeface="+mn-ea"/>
            </a:endParaRPr>
          </a:p>
          <a:p>
            <a:pPr marL="457200" indent="-457200" algn="l">
              <a:lnSpc>
                <a:spcPct val="90000"/>
              </a:lnSpc>
              <a:buFont typeface="Arial" panose="020B0604020202020204" pitchFamily="34" charset="0"/>
              <a:buChar char="•"/>
            </a:pPr>
            <a:r>
              <a:rPr lang="en-US" altLang="zh-CN" sz="2800" dirty="0">
                <a:ln w="12700">
                  <a:solidFill>
                    <a:schemeClr val="accent5"/>
                  </a:solidFill>
                  <a:prstDash val="solid"/>
                </a:ln>
                <a:pattFill prst="ltDnDiag">
                  <a:fgClr>
                    <a:schemeClr val="accent5">
                      <a:lumMod val="60000"/>
                      <a:lumOff val="40000"/>
                    </a:schemeClr>
                  </a:fgClr>
                  <a:bgClr>
                    <a:schemeClr val="bg1"/>
                  </a:bgClr>
                </a:pattFill>
                <a:effectLst/>
                <a:latin typeface="Livvic" pitchFamily="2" charset="77"/>
                <a:ea typeface="SimSun" panose="02010600030101010101" pitchFamily="2" charset="-122"/>
                <a:sym typeface="+mn-ea"/>
              </a:rPr>
              <a:t>Face</a:t>
            </a:r>
          </a:p>
          <a:p>
            <a:pPr marL="457200" indent="-457200" algn="l">
              <a:lnSpc>
                <a:spcPct val="90000"/>
              </a:lnSpc>
              <a:buFont typeface="Arial" panose="020B0604020202020204" pitchFamily="34" charset="0"/>
              <a:buChar char="•"/>
            </a:pPr>
            <a:r>
              <a:rPr lang="en-US" altLang="zh-CN" sz="2800" dirty="0">
                <a:ln w="12700">
                  <a:solidFill>
                    <a:schemeClr val="accent5"/>
                  </a:solidFill>
                  <a:prstDash val="solid"/>
                </a:ln>
                <a:pattFill prst="ltDnDiag">
                  <a:fgClr>
                    <a:schemeClr val="accent5">
                      <a:lumMod val="60000"/>
                      <a:lumOff val="40000"/>
                    </a:schemeClr>
                  </a:fgClr>
                  <a:bgClr>
                    <a:schemeClr val="bg1"/>
                  </a:bgClr>
                </a:pattFill>
                <a:effectLst/>
                <a:latin typeface="Livvic" pitchFamily="2" charset="77"/>
                <a:ea typeface="SimSun" panose="02010600030101010101" pitchFamily="2" charset="-122"/>
                <a:sym typeface="+mn-ea"/>
              </a:rPr>
              <a:t>Finger Print</a:t>
            </a:r>
          </a:p>
          <a:p>
            <a:pPr marL="457200" indent="-457200" algn="l">
              <a:lnSpc>
                <a:spcPct val="90000"/>
              </a:lnSpc>
              <a:buFont typeface="Arial" panose="020B0604020202020204" pitchFamily="34" charset="0"/>
              <a:buChar char="•"/>
            </a:pPr>
            <a:r>
              <a:rPr lang="en-US" altLang="zh-CN" sz="2800" dirty="0">
                <a:ln w="12700">
                  <a:solidFill>
                    <a:schemeClr val="accent5"/>
                  </a:solidFill>
                  <a:prstDash val="solid"/>
                </a:ln>
                <a:pattFill prst="ltDnDiag">
                  <a:fgClr>
                    <a:schemeClr val="accent5">
                      <a:lumMod val="60000"/>
                      <a:lumOff val="40000"/>
                    </a:schemeClr>
                  </a:fgClr>
                  <a:bgClr>
                    <a:schemeClr val="bg1"/>
                  </a:bgClr>
                </a:pattFill>
                <a:effectLst/>
                <a:latin typeface="Livvic" pitchFamily="2" charset="77"/>
                <a:ea typeface="SimSun" panose="02010600030101010101" pitchFamily="2" charset="-122"/>
                <a:sym typeface="+mn-ea"/>
              </a:rPr>
              <a:t>Hand</a:t>
            </a:r>
          </a:p>
          <a:p>
            <a:pPr marL="457200" indent="-457200" algn="l">
              <a:lnSpc>
                <a:spcPct val="90000"/>
              </a:lnSpc>
              <a:buFont typeface="Arial" panose="020B0604020202020204" pitchFamily="34" charset="0"/>
              <a:buChar char="•"/>
            </a:pPr>
            <a:r>
              <a:rPr lang="en-US" altLang="zh-CN" sz="2800" dirty="0">
                <a:ln w="12700">
                  <a:solidFill>
                    <a:schemeClr val="accent5"/>
                  </a:solidFill>
                  <a:prstDash val="solid"/>
                </a:ln>
                <a:pattFill prst="ltDnDiag">
                  <a:fgClr>
                    <a:schemeClr val="accent5">
                      <a:lumMod val="60000"/>
                      <a:lumOff val="40000"/>
                    </a:schemeClr>
                  </a:fgClr>
                  <a:bgClr>
                    <a:schemeClr val="bg1"/>
                  </a:bgClr>
                </a:pattFill>
                <a:effectLst/>
                <a:latin typeface="Livvic" pitchFamily="2" charset="77"/>
                <a:ea typeface="SimSun" panose="02010600030101010101" pitchFamily="2" charset="-122"/>
                <a:sym typeface="+mn-ea"/>
              </a:rPr>
              <a:t>Iris</a:t>
            </a:r>
          </a:p>
          <a:p>
            <a:pPr marL="457200" indent="-457200" algn="l">
              <a:lnSpc>
                <a:spcPct val="90000"/>
              </a:lnSpc>
              <a:buFont typeface="Arial" panose="020B0604020202020204" pitchFamily="34" charset="0"/>
              <a:buChar char="•"/>
            </a:pPr>
            <a:r>
              <a:rPr lang="en-US" altLang="zh-CN" sz="2800" dirty="0">
                <a:ln w="12700">
                  <a:solidFill>
                    <a:schemeClr val="accent5"/>
                  </a:solidFill>
                  <a:prstDash val="solid"/>
                </a:ln>
                <a:pattFill prst="ltDnDiag">
                  <a:fgClr>
                    <a:schemeClr val="accent5">
                      <a:lumMod val="60000"/>
                      <a:lumOff val="40000"/>
                    </a:schemeClr>
                  </a:fgClr>
                  <a:bgClr>
                    <a:schemeClr val="bg1"/>
                  </a:bgClr>
                </a:pattFill>
                <a:effectLst/>
                <a:latin typeface="Livvic" pitchFamily="2" charset="77"/>
                <a:ea typeface="SimSun" panose="02010600030101010101" pitchFamily="2" charset="-122"/>
                <a:sym typeface="+mn-ea"/>
              </a:rPr>
              <a:t>DNA</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10" name="PA-六边形 9"/>
          <p:cNvSpPr/>
          <p:nvPr>
            <p:custDataLst>
              <p:tags r:id="rId2"/>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Livvic" pitchFamily="2" charset="77"/>
              <a:cs typeface="+mn-ea"/>
              <a:sym typeface="+mn-lt"/>
            </a:endParaRPr>
          </a:p>
        </p:txBody>
      </p:sp>
      <p:sp>
        <p:nvSpPr>
          <p:cNvPr id="4" name="PA-文本框 1"/>
          <p:cNvSpPr txBox="1"/>
          <p:nvPr>
            <p:custDataLst>
              <p:tags r:id="rId3"/>
            </p:custDataLst>
          </p:nvPr>
        </p:nvSpPr>
        <p:spPr>
          <a:xfrm>
            <a:off x="333693" y="650875"/>
            <a:ext cx="500380" cy="368300"/>
          </a:xfrm>
          <a:prstGeom prst="rect">
            <a:avLst/>
          </a:prstGeom>
          <a:noFill/>
        </p:spPr>
        <p:txBody>
          <a:bodyPr wrap="none" rtlCol="0">
            <a:spAutoFit/>
            <a:scene3d>
              <a:camera prst="orthographicFront"/>
              <a:lightRig rig="threePt" dir="t"/>
            </a:scene3d>
            <a:sp3d contourW="12700"/>
          </a:bodyPr>
          <a:lstStyle/>
          <a:p>
            <a:r>
              <a:rPr lang="en-US" altLang="zh-CN" dirty="0">
                <a:solidFill>
                  <a:schemeClr val="bg1"/>
                </a:solidFill>
                <a:latin typeface="Livvic" pitchFamily="2" charset="77"/>
                <a:cs typeface="+mn-ea"/>
                <a:sym typeface="+mn-lt"/>
              </a:rPr>
              <a:t>01.</a:t>
            </a:r>
          </a:p>
        </p:txBody>
      </p:sp>
      <p:sp>
        <p:nvSpPr>
          <p:cNvPr id="5" name="PA-文本框 2"/>
          <p:cNvSpPr txBox="1"/>
          <p:nvPr>
            <p:custDataLst>
              <p:tags r:id="rId4"/>
            </p:custDataLst>
          </p:nvPr>
        </p:nvSpPr>
        <p:spPr>
          <a:xfrm>
            <a:off x="834208" y="666433"/>
            <a:ext cx="1749197" cy="338554"/>
          </a:xfrm>
          <a:prstGeom prst="rect">
            <a:avLst/>
          </a:prstGeom>
          <a:noFill/>
        </p:spPr>
        <p:txBody>
          <a:bodyPr wrap="none" rtlCol="0">
            <a:spAutoFit/>
            <a:scene3d>
              <a:camera prst="orthographicFront"/>
              <a:lightRig rig="threePt" dir="t"/>
            </a:scene3d>
            <a:sp3d contourW="12700"/>
          </a:bodyPr>
          <a:lstStyle/>
          <a:p>
            <a:pPr algn="l"/>
            <a:r>
              <a:rPr lang="en-US" altLang="zh-CN" sz="1600" b="1" dirty="0">
                <a:solidFill>
                  <a:schemeClr val="tx1">
                    <a:lumMod val="85000"/>
                    <a:lumOff val="15000"/>
                  </a:schemeClr>
                </a:solidFill>
                <a:latin typeface="Livvic" pitchFamily="2" charset="77"/>
                <a:cs typeface="+mn-ea"/>
                <a:sym typeface="+mn-lt"/>
              </a:rPr>
              <a:t>Why biometrics</a:t>
            </a:r>
          </a:p>
        </p:txBody>
      </p:sp>
      <p:sp>
        <p:nvSpPr>
          <p:cNvPr id="3" name="Text Box 2"/>
          <p:cNvSpPr txBox="1"/>
          <p:nvPr/>
        </p:nvSpPr>
        <p:spPr>
          <a:xfrm>
            <a:off x="1723390" y="1633220"/>
            <a:ext cx="7837805" cy="1476375"/>
          </a:xfrm>
          <a:prstGeom prst="rect">
            <a:avLst/>
          </a:prstGeom>
          <a:noFill/>
        </p:spPr>
        <p:txBody>
          <a:bodyPr wrap="square" rtlCol="0" anchor="t">
            <a:spAutoFit/>
          </a:bodyPr>
          <a:lstStyle/>
          <a:p>
            <a:pPr marL="571500" indent="-571500">
              <a:buFont typeface="Arial" panose="020B0604020202020204" pitchFamily="34" charset="0"/>
              <a:buChar char="•"/>
            </a:pPr>
            <a:r>
              <a:rPr lang="en-US" altLang="en-US" sz="3600" dirty="0">
                <a:solidFill>
                  <a:schemeClr val="tx1"/>
                </a:solidFill>
                <a:effectLst>
                  <a:outerShdw blurRad="38100" dist="19050" dir="2700000" algn="tl" rotWithShape="0">
                    <a:schemeClr val="dk1">
                      <a:alpha val="40000"/>
                    </a:schemeClr>
                  </a:outerShdw>
                </a:effectLst>
                <a:latin typeface="Livvic" pitchFamily="2" charset="77"/>
                <a:sym typeface="+mn-ea"/>
              </a:rPr>
              <a:t>Passwords are not reliable</a:t>
            </a:r>
            <a:endParaRPr lang="en-US" altLang="en-US" sz="3600" dirty="0">
              <a:solidFill>
                <a:schemeClr val="tx1"/>
              </a:solidFill>
              <a:effectLst>
                <a:outerShdw blurRad="38100" dist="19050" dir="2700000" algn="tl" rotWithShape="0">
                  <a:schemeClr val="dk1">
                    <a:alpha val="40000"/>
                  </a:schemeClr>
                </a:outerShdw>
              </a:effectLst>
              <a:latin typeface="Livvic" pitchFamily="2" charset="77"/>
            </a:endParaRPr>
          </a:p>
          <a:p>
            <a:pPr lvl="1"/>
            <a:r>
              <a:rPr lang="en-US" altLang="en-US" dirty="0">
                <a:latin typeface="Livvic" pitchFamily="2" charset="77"/>
                <a:sym typeface="+mn-ea"/>
              </a:rPr>
              <a:t>Can be stolen/forgotten/shared</a:t>
            </a:r>
            <a:endParaRPr lang="en-US" altLang="en-US" dirty="0">
              <a:latin typeface="Livvic" pitchFamily="2" charset="77"/>
            </a:endParaRPr>
          </a:p>
          <a:p>
            <a:pPr lvl="1"/>
            <a:r>
              <a:rPr lang="en-US" altLang="en-US" dirty="0">
                <a:latin typeface="Livvic" pitchFamily="2" charset="77"/>
                <a:sym typeface="+mn-ea"/>
              </a:rPr>
              <a:t>Easy to guess</a:t>
            </a:r>
          </a:p>
          <a:p>
            <a:endParaRPr lang="en-US">
              <a:latin typeface="Livvic" pitchFamily="2" charset="77"/>
            </a:endParaRPr>
          </a:p>
        </p:txBody>
      </p:sp>
      <p:sp>
        <p:nvSpPr>
          <p:cNvPr id="2" name="Text Box 1"/>
          <p:cNvSpPr txBox="1"/>
          <p:nvPr/>
        </p:nvSpPr>
        <p:spPr>
          <a:xfrm>
            <a:off x="1301562" y="3119485"/>
            <a:ext cx="6089650" cy="1414780"/>
          </a:xfrm>
          <a:prstGeom prst="rect">
            <a:avLst/>
          </a:prstGeom>
          <a:noFill/>
        </p:spPr>
        <p:txBody>
          <a:bodyPr wrap="square" rtlCol="0" anchor="t">
            <a:spAutoFit/>
          </a:bodyPr>
          <a:lstStyle/>
          <a:p>
            <a:pPr marL="914400" lvl="1" indent="-457200" algn="l">
              <a:buFont typeface="Arial" panose="020B0604020202020204" pitchFamily="34" charset="0"/>
              <a:buChar char="•"/>
            </a:pPr>
            <a:r>
              <a:rPr lang="en-US" altLang="en-US" sz="3200" dirty="0">
                <a:effectLst>
                  <a:outerShdw blurRad="38100" dist="19050" dir="2700000" algn="tl" rotWithShape="0">
                    <a:schemeClr val="dk1">
                      <a:alpha val="40000"/>
                    </a:schemeClr>
                  </a:outerShdw>
                </a:effectLst>
                <a:latin typeface="Livvic" pitchFamily="2" charset="77"/>
                <a:sym typeface="+mn-ea"/>
              </a:rPr>
              <a:t> PINs are also not reliable</a:t>
            </a:r>
            <a:endParaRPr lang="en-US" altLang="en-US" sz="3200" dirty="0">
              <a:solidFill>
                <a:schemeClr val="tx1"/>
              </a:solidFill>
              <a:effectLst>
                <a:outerShdw blurRad="38100" dist="19050" dir="2700000" algn="tl" rotWithShape="0">
                  <a:schemeClr val="dk1">
                    <a:alpha val="40000"/>
                  </a:schemeClr>
                </a:outerShdw>
              </a:effectLst>
              <a:latin typeface="Livvic" pitchFamily="2" charset="77"/>
            </a:endParaRPr>
          </a:p>
          <a:p>
            <a:pPr marL="742950" lvl="1" indent="-285750" algn="l"/>
            <a:r>
              <a:rPr lang="en-US" altLang="en-US" dirty="0">
                <a:latin typeface="Livvic" pitchFamily="2" charset="77"/>
                <a:sym typeface="+mn-ea"/>
              </a:rPr>
              <a:t>	   Can be duplicated</a:t>
            </a:r>
          </a:p>
          <a:p>
            <a:pPr marL="742950" lvl="1" indent="-285750" algn="l"/>
            <a:r>
              <a:rPr lang="en-US" altLang="en-US" dirty="0">
                <a:latin typeface="Livvic" pitchFamily="2" charset="77"/>
                <a:sym typeface="+mn-ea"/>
              </a:rPr>
              <a:t>	   Can be Lost or stolen</a:t>
            </a:r>
            <a:endParaRPr lang="en-US" altLang="en-US" dirty="0">
              <a:latin typeface="Livvic" pitchFamily="2" charset="77"/>
            </a:endParaRPr>
          </a:p>
          <a:p>
            <a:pPr lvl="1" algn="l"/>
            <a:endParaRPr lang="en-US" dirty="0">
              <a:latin typeface="Livvic" pitchFamily="2" charset="77"/>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grpSp>
        <p:nvGrpSpPr>
          <p:cNvPr id="6" name="PA-组合 5"/>
          <p:cNvGrpSpPr/>
          <p:nvPr>
            <p:custDataLst>
              <p:tags r:id="rId2"/>
            </p:custDataLst>
          </p:nvPr>
        </p:nvGrpSpPr>
        <p:grpSpPr>
          <a:xfrm>
            <a:off x="3995420" y="2229485"/>
            <a:ext cx="4204970" cy="2399030"/>
            <a:chOff x="6487" y="2990"/>
            <a:chExt cx="6622" cy="3778"/>
          </a:xfrm>
        </p:grpSpPr>
        <p:sp>
          <p:nvSpPr>
            <p:cNvPr id="27" name="PA-文本框 26"/>
            <p:cNvSpPr txBox="1"/>
            <p:nvPr>
              <p:custDataLst>
                <p:tags r:id="rId3"/>
              </p:custDataLst>
            </p:nvPr>
          </p:nvSpPr>
          <p:spPr>
            <a:xfrm>
              <a:off x="6487" y="3922"/>
              <a:ext cx="6622" cy="1018"/>
            </a:xfrm>
            <a:prstGeom prst="rect">
              <a:avLst/>
            </a:prstGeom>
            <a:noFill/>
          </p:spPr>
          <p:txBody>
            <a:bodyPr wrap="none" rtlCol="0">
              <a:spAutoFit/>
              <a:scene3d>
                <a:camera prst="orthographicFront"/>
                <a:lightRig rig="threePt" dir="t"/>
              </a:scene3d>
              <a:sp3d contourW="12700"/>
            </a:bodyPr>
            <a:lstStyle/>
            <a:p>
              <a:pPr algn="ctr"/>
              <a:r>
                <a:rPr lang="en-US" altLang="zh-CN" sz="3600" dirty="0">
                  <a:solidFill>
                    <a:srgbClr val="6F6B9D"/>
                  </a:solidFill>
                  <a:latin typeface="Livvic" pitchFamily="2" charset="77"/>
                  <a:ea typeface="Arial" panose="020B0604020202020204" pitchFamily="34" charset="0"/>
                  <a:cs typeface="+mn-ea"/>
                  <a:sym typeface="+mn-lt"/>
                </a:rPr>
                <a:t>Biometrics systems</a:t>
              </a:r>
            </a:p>
          </p:txBody>
        </p:sp>
        <p:sp>
          <p:nvSpPr>
            <p:cNvPr id="28" name="PA-文本框 27"/>
            <p:cNvSpPr txBox="1"/>
            <p:nvPr>
              <p:custDataLst>
                <p:tags r:id="rId4"/>
              </p:custDataLst>
            </p:nvPr>
          </p:nvSpPr>
          <p:spPr>
            <a:xfrm>
              <a:off x="7422" y="5266"/>
              <a:ext cx="4746" cy="434"/>
            </a:xfrm>
            <a:prstGeom prst="rect">
              <a:avLst/>
            </a:prstGeom>
            <a:noFill/>
          </p:spPr>
          <p:txBody>
            <a:bodyPr wrap="square" rtlCol="0">
              <a:spAutoFit/>
              <a:scene3d>
                <a:camera prst="orthographicFront"/>
                <a:lightRig rig="threePt" dir="t"/>
              </a:scene3d>
              <a:sp3d contourW="12700"/>
            </a:bodyPr>
            <a:lstStyle/>
            <a:p>
              <a:pPr algn="ctr">
                <a:spcBef>
                  <a:spcPct val="0"/>
                </a:spcBef>
                <a:buNone/>
              </a:pPr>
              <a:r>
                <a:rPr lang="en-US" altLang="zh-CN" sz="1200" dirty="0">
                  <a:solidFill>
                    <a:schemeClr val="tx1">
                      <a:lumMod val="65000"/>
                      <a:lumOff val="35000"/>
                    </a:schemeClr>
                  </a:solidFill>
                  <a:latin typeface="Livvic" pitchFamily="2" charset="77"/>
                  <a:cs typeface="+mn-ea"/>
                  <a:sym typeface="+mn-lt"/>
                </a:rPr>
                <a:t>Speaker: Nguyễn Tấn Lộc</a:t>
              </a:r>
            </a:p>
          </p:txBody>
        </p:sp>
        <p:cxnSp>
          <p:nvCxnSpPr>
            <p:cNvPr id="4" name="PA-直接连接符 2"/>
            <p:cNvCxnSpPr/>
            <p:nvPr>
              <p:custDataLst>
                <p:tags r:id="rId5"/>
              </p:custDataLst>
            </p:nvPr>
          </p:nvCxnSpPr>
          <p:spPr>
            <a:xfrm>
              <a:off x="8983" y="6768"/>
              <a:ext cx="1440" cy="0"/>
            </a:xfrm>
            <a:prstGeom prst="line">
              <a:avLst/>
            </a:prstGeom>
            <a:ln w="38100">
              <a:solidFill>
                <a:srgbClr val="6F6B9D"/>
              </a:solidFill>
            </a:ln>
          </p:spPr>
          <p:style>
            <a:lnRef idx="1">
              <a:schemeClr val="accent1"/>
            </a:lnRef>
            <a:fillRef idx="0">
              <a:schemeClr val="accent1"/>
            </a:fillRef>
            <a:effectRef idx="0">
              <a:schemeClr val="accent1"/>
            </a:effectRef>
            <a:fontRef idx="minor">
              <a:schemeClr val="tx1"/>
            </a:fontRef>
          </p:style>
        </p:cxnSp>
        <p:sp>
          <p:nvSpPr>
            <p:cNvPr id="5" name="PA-文本框 3"/>
            <p:cNvSpPr txBox="1"/>
            <p:nvPr>
              <p:custDataLst>
                <p:tags r:id="rId6"/>
              </p:custDataLst>
            </p:nvPr>
          </p:nvSpPr>
          <p:spPr>
            <a:xfrm>
              <a:off x="8687" y="2990"/>
              <a:ext cx="2226" cy="72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85000"/>
                      <a:lumOff val="15000"/>
                    </a:schemeClr>
                  </a:solidFill>
                  <a:latin typeface="Livvic" pitchFamily="2" charset="77"/>
                  <a:cs typeface="+mn-ea"/>
                  <a:sym typeface="+mn-lt"/>
                </a:rPr>
                <a:t>PART 02</a:t>
              </a:r>
              <a:endParaRPr lang="zh-CN" altLang="en-US" sz="2400" b="1" dirty="0">
                <a:solidFill>
                  <a:schemeClr val="tx1">
                    <a:lumMod val="85000"/>
                    <a:lumOff val="15000"/>
                  </a:schemeClr>
                </a:solidFill>
                <a:latin typeface="Livvic" pitchFamily="2" charset="77"/>
                <a:cs typeface="+mn-ea"/>
                <a:sym typeface="+mn-lt"/>
              </a:endParaRPr>
            </a:p>
          </p:txBody>
        </p:sp>
      </p:gr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OC_GUID" val="{7d311b73-f9d3-4b91-b6f8-c98d9cfd796f}"/>
</p:tagLst>
</file>

<file path=ppt/tags/tag10.xml><?xml version="1.0" encoding="utf-8"?>
<p:tagLst xmlns:a="http://schemas.openxmlformats.org/drawingml/2006/main" xmlns:r="http://schemas.openxmlformats.org/officeDocument/2006/relationships" xmlns:p="http://schemas.openxmlformats.org/presentationml/2006/main">
  <p:tag name="PA" val="v5.2.5"/>
</p:tagLst>
</file>

<file path=ppt/tags/tag100.xml><?xml version="1.0" encoding="utf-8"?>
<p:tagLst xmlns:a="http://schemas.openxmlformats.org/drawingml/2006/main" xmlns:r="http://schemas.openxmlformats.org/officeDocument/2006/relationships" xmlns:p="http://schemas.openxmlformats.org/presentationml/2006/main">
  <p:tag name="PA" val="v5.2.5"/>
</p:tagLst>
</file>

<file path=ppt/tags/tag101.xml><?xml version="1.0" encoding="utf-8"?>
<p:tagLst xmlns:a="http://schemas.openxmlformats.org/drawingml/2006/main" xmlns:r="http://schemas.openxmlformats.org/officeDocument/2006/relationships" xmlns:p="http://schemas.openxmlformats.org/presentationml/2006/main">
  <p:tag name="PA" val="v5.2.5"/>
</p:tagLst>
</file>

<file path=ppt/tags/tag102.xml><?xml version="1.0" encoding="utf-8"?>
<p:tagLst xmlns:a="http://schemas.openxmlformats.org/drawingml/2006/main" xmlns:r="http://schemas.openxmlformats.org/officeDocument/2006/relationships" xmlns:p="http://schemas.openxmlformats.org/presentationml/2006/main">
  <p:tag name="PA" val="v5.2.5"/>
</p:tagLst>
</file>

<file path=ppt/tags/tag103.xml><?xml version="1.0" encoding="utf-8"?>
<p:tagLst xmlns:a="http://schemas.openxmlformats.org/drawingml/2006/main" xmlns:r="http://schemas.openxmlformats.org/officeDocument/2006/relationships" xmlns:p="http://schemas.openxmlformats.org/presentationml/2006/main">
  <p:tag name="PA" val="v5.2.5"/>
</p:tagLst>
</file>

<file path=ppt/tags/tag104.xml><?xml version="1.0" encoding="utf-8"?>
<p:tagLst xmlns:a="http://schemas.openxmlformats.org/drawingml/2006/main" xmlns:r="http://schemas.openxmlformats.org/officeDocument/2006/relationships" xmlns:p="http://schemas.openxmlformats.org/presentationml/2006/main">
  <p:tag name="PA" val="v5.2.5"/>
</p:tagLst>
</file>

<file path=ppt/tags/tag105.xml><?xml version="1.0" encoding="utf-8"?>
<p:tagLst xmlns:a="http://schemas.openxmlformats.org/drawingml/2006/main" xmlns:r="http://schemas.openxmlformats.org/officeDocument/2006/relationships" xmlns:p="http://schemas.openxmlformats.org/presentationml/2006/main">
  <p:tag name="PA" val="v5.2.5"/>
</p:tagLst>
</file>

<file path=ppt/tags/tag106.xml><?xml version="1.0" encoding="utf-8"?>
<p:tagLst xmlns:a="http://schemas.openxmlformats.org/drawingml/2006/main" xmlns:r="http://schemas.openxmlformats.org/officeDocument/2006/relationships" xmlns:p="http://schemas.openxmlformats.org/presentationml/2006/main">
  <p:tag name="PA" val="v5.2.5"/>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08.xml><?xml version="1.0" encoding="utf-8"?>
<p:tagLst xmlns:a="http://schemas.openxmlformats.org/drawingml/2006/main" xmlns:r="http://schemas.openxmlformats.org/officeDocument/2006/relationships" xmlns:p="http://schemas.openxmlformats.org/presentationml/2006/main">
  <p:tag name="PA" val="v5.2.5"/>
</p:tagLst>
</file>

<file path=ppt/tags/tag109.xml><?xml version="1.0" encoding="utf-8"?>
<p:tagLst xmlns:a="http://schemas.openxmlformats.org/drawingml/2006/main" xmlns:r="http://schemas.openxmlformats.org/officeDocument/2006/relationships" xmlns:p="http://schemas.openxmlformats.org/presentationml/2006/main">
  <p:tag name="PA" val="v5.2.5"/>
</p:tagLst>
</file>

<file path=ppt/tags/tag11.xml><?xml version="1.0" encoding="utf-8"?>
<p:tagLst xmlns:a="http://schemas.openxmlformats.org/drawingml/2006/main" xmlns:r="http://schemas.openxmlformats.org/officeDocument/2006/relationships" xmlns:p="http://schemas.openxmlformats.org/presentationml/2006/main">
  <p:tag name="PA" val="v5.2.5"/>
</p:tagLst>
</file>

<file path=ppt/tags/tag110.xml><?xml version="1.0" encoding="utf-8"?>
<p:tagLst xmlns:a="http://schemas.openxmlformats.org/drawingml/2006/main" xmlns:r="http://schemas.openxmlformats.org/officeDocument/2006/relationships" xmlns:p="http://schemas.openxmlformats.org/presentationml/2006/main">
  <p:tag name="PA" val="v5.2.5"/>
</p:tagLst>
</file>

<file path=ppt/tags/tag111.xml><?xml version="1.0" encoding="utf-8"?>
<p:tagLst xmlns:a="http://schemas.openxmlformats.org/drawingml/2006/main" xmlns:r="http://schemas.openxmlformats.org/officeDocument/2006/relationships" xmlns:p="http://schemas.openxmlformats.org/presentationml/2006/main">
  <p:tag name="PA" val="v5.2.5"/>
</p:tagLst>
</file>

<file path=ppt/tags/tag112.xml><?xml version="1.0" encoding="utf-8"?>
<p:tagLst xmlns:a="http://schemas.openxmlformats.org/drawingml/2006/main" xmlns:r="http://schemas.openxmlformats.org/officeDocument/2006/relationships" xmlns:p="http://schemas.openxmlformats.org/presentationml/2006/main">
  <p:tag name="PA" val="v5.2.5"/>
</p:tagLst>
</file>

<file path=ppt/tags/tag113.xml><?xml version="1.0" encoding="utf-8"?>
<p:tagLst xmlns:a="http://schemas.openxmlformats.org/drawingml/2006/main" xmlns:r="http://schemas.openxmlformats.org/officeDocument/2006/relationships" xmlns:p="http://schemas.openxmlformats.org/presentationml/2006/main">
  <p:tag name="PA" val="v5.2.5"/>
</p:tagLst>
</file>

<file path=ppt/tags/tag114.xml><?xml version="1.0" encoding="utf-8"?>
<p:tagLst xmlns:a="http://schemas.openxmlformats.org/drawingml/2006/main" xmlns:r="http://schemas.openxmlformats.org/officeDocument/2006/relationships" xmlns:p="http://schemas.openxmlformats.org/presentationml/2006/main">
  <p:tag name="PA" val="v5.2.5"/>
</p:tagLst>
</file>

<file path=ppt/tags/tag115.xml><?xml version="1.0" encoding="utf-8"?>
<p:tagLst xmlns:a="http://schemas.openxmlformats.org/drawingml/2006/main" xmlns:r="http://schemas.openxmlformats.org/officeDocument/2006/relationships" xmlns:p="http://schemas.openxmlformats.org/presentationml/2006/main">
  <p:tag name="PA" val="v5.2.5"/>
</p:tagLst>
</file>

<file path=ppt/tags/tag116.xml><?xml version="1.0" encoding="utf-8"?>
<p:tagLst xmlns:a="http://schemas.openxmlformats.org/drawingml/2006/main" xmlns:r="http://schemas.openxmlformats.org/officeDocument/2006/relationships" xmlns:p="http://schemas.openxmlformats.org/presentationml/2006/main">
  <p:tag name="PA" val="v5.2.5"/>
</p:tagLst>
</file>

<file path=ppt/tags/tag117.xml><?xml version="1.0" encoding="utf-8"?>
<p:tagLst xmlns:a="http://schemas.openxmlformats.org/drawingml/2006/main" xmlns:r="http://schemas.openxmlformats.org/officeDocument/2006/relationships" xmlns:p="http://schemas.openxmlformats.org/presentationml/2006/main">
  <p:tag name="PA" val="v5.2.5"/>
</p:tagLst>
</file>

<file path=ppt/tags/tag118.xml><?xml version="1.0" encoding="utf-8"?>
<p:tagLst xmlns:a="http://schemas.openxmlformats.org/drawingml/2006/main" xmlns:r="http://schemas.openxmlformats.org/officeDocument/2006/relationships" xmlns:p="http://schemas.openxmlformats.org/presentationml/2006/main">
  <p:tag name="PA" val="v5.2.5"/>
</p:tagLst>
</file>

<file path=ppt/tags/tag119.xml><?xml version="1.0" encoding="utf-8"?>
<p:tagLst xmlns:a="http://schemas.openxmlformats.org/drawingml/2006/main" xmlns:r="http://schemas.openxmlformats.org/officeDocument/2006/relationships" xmlns:p="http://schemas.openxmlformats.org/presentationml/2006/main">
  <p:tag name="PA" val="v5.2.5"/>
</p:tagLst>
</file>

<file path=ppt/tags/tag12.xml><?xml version="1.0" encoding="utf-8"?>
<p:tagLst xmlns:a="http://schemas.openxmlformats.org/drawingml/2006/main" xmlns:r="http://schemas.openxmlformats.org/officeDocument/2006/relationships" xmlns:p="http://schemas.openxmlformats.org/presentationml/2006/main">
  <p:tag name="PA" val="v5.2.5"/>
</p:tagLst>
</file>

<file path=ppt/tags/tag120.xml><?xml version="1.0" encoding="utf-8"?>
<p:tagLst xmlns:a="http://schemas.openxmlformats.org/drawingml/2006/main" xmlns:r="http://schemas.openxmlformats.org/officeDocument/2006/relationships" xmlns:p="http://schemas.openxmlformats.org/presentationml/2006/main">
  <p:tag name="PA" val="v5.2.5"/>
</p:tagLst>
</file>

<file path=ppt/tags/tag121.xml><?xml version="1.0" encoding="utf-8"?>
<p:tagLst xmlns:a="http://schemas.openxmlformats.org/drawingml/2006/main" xmlns:r="http://schemas.openxmlformats.org/officeDocument/2006/relationships" xmlns:p="http://schemas.openxmlformats.org/presentationml/2006/main">
  <p:tag name="PA" val="v5.2.5"/>
</p:tagLst>
</file>

<file path=ppt/tags/tag122.xml><?xml version="1.0" encoding="utf-8"?>
<p:tagLst xmlns:a="http://schemas.openxmlformats.org/drawingml/2006/main" xmlns:r="http://schemas.openxmlformats.org/officeDocument/2006/relationships" xmlns:p="http://schemas.openxmlformats.org/presentationml/2006/main">
  <p:tag name="PA" val="v5.2.5"/>
</p:tagLst>
</file>

<file path=ppt/tags/tag123.xml><?xml version="1.0" encoding="utf-8"?>
<p:tagLst xmlns:a="http://schemas.openxmlformats.org/drawingml/2006/main" xmlns:r="http://schemas.openxmlformats.org/officeDocument/2006/relationships" xmlns:p="http://schemas.openxmlformats.org/presentationml/2006/main">
  <p:tag name="PA" val="v5.2.5"/>
</p:tagLst>
</file>

<file path=ppt/tags/tag124.xml><?xml version="1.0" encoding="utf-8"?>
<p:tagLst xmlns:a="http://schemas.openxmlformats.org/drawingml/2006/main" xmlns:r="http://schemas.openxmlformats.org/officeDocument/2006/relationships" xmlns:p="http://schemas.openxmlformats.org/presentationml/2006/main">
  <p:tag name="PA" val="v5.2.5"/>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26.xml><?xml version="1.0" encoding="utf-8"?>
<p:tagLst xmlns:a="http://schemas.openxmlformats.org/drawingml/2006/main" xmlns:r="http://schemas.openxmlformats.org/officeDocument/2006/relationships" xmlns:p="http://schemas.openxmlformats.org/presentationml/2006/main">
  <p:tag name="PA" val="v5.2.5"/>
</p:tagLst>
</file>

<file path=ppt/tags/tag127.xml><?xml version="1.0" encoding="utf-8"?>
<p:tagLst xmlns:a="http://schemas.openxmlformats.org/drawingml/2006/main" xmlns:r="http://schemas.openxmlformats.org/officeDocument/2006/relationships" xmlns:p="http://schemas.openxmlformats.org/presentationml/2006/main">
  <p:tag name="PA" val="v5.2.5"/>
</p:tagLst>
</file>

<file path=ppt/tags/tag128.xml><?xml version="1.0" encoding="utf-8"?>
<p:tagLst xmlns:a="http://schemas.openxmlformats.org/drawingml/2006/main" xmlns:r="http://schemas.openxmlformats.org/officeDocument/2006/relationships" xmlns:p="http://schemas.openxmlformats.org/presentationml/2006/main">
  <p:tag name="PA" val="v5.2.5"/>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xml><?xml version="1.0" encoding="utf-8"?>
<p:tagLst xmlns:a="http://schemas.openxmlformats.org/drawingml/2006/main" xmlns:r="http://schemas.openxmlformats.org/officeDocument/2006/relationships" xmlns:p="http://schemas.openxmlformats.org/presentationml/2006/main">
  <p:tag name="PA" val="v5.2.5"/>
</p:tagLst>
</file>

<file path=ppt/tags/tag130.xml><?xml version="1.0" encoding="utf-8"?>
<p:tagLst xmlns:a="http://schemas.openxmlformats.org/drawingml/2006/main" xmlns:r="http://schemas.openxmlformats.org/officeDocument/2006/relationships" xmlns:p="http://schemas.openxmlformats.org/presentationml/2006/main">
  <p:tag name="PA" val="v5.2.5"/>
</p:tagLst>
</file>

<file path=ppt/tags/tag131.xml><?xml version="1.0" encoding="utf-8"?>
<p:tagLst xmlns:a="http://schemas.openxmlformats.org/drawingml/2006/main" xmlns:r="http://schemas.openxmlformats.org/officeDocument/2006/relationships" xmlns:p="http://schemas.openxmlformats.org/presentationml/2006/main">
  <p:tag name="PA" val="v5.2.5"/>
</p:tagLst>
</file>

<file path=ppt/tags/tag132.xml><?xml version="1.0" encoding="utf-8"?>
<p:tagLst xmlns:a="http://schemas.openxmlformats.org/drawingml/2006/main" xmlns:r="http://schemas.openxmlformats.org/officeDocument/2006/relationships" xmlns:p="http://schemas.openxmlformats.org/presentationml/2006/main">
  <p:tag name="PA" val="v5.2.5"/>
</p:tagLst>
</file>

<file path=ppt/tags/tag133.xml><?xml version="1.0" encoding="utf-8"?>
<p:tagLst xmlns:a="http://schemas.openxmlformats.org/drawingml/2006/main" xmlns:r="http://schemas.openxmlformats.org/officeDocument/2006/relationships" xmlns:p="http://schemas.openxmlformats.org/presentationml/2006/main">
  <p:tag name="PA" val="v5.2.5"/>
</p:tagLst>
</file>

<file path=ppt/tags/tag134.xml><?xml version="1.0" encoding="utf-8"?>
<p:tagLst xmlns:a="http://schemas.openxmlformats.org/drawingml/2006/main" xmlns:r="http://schemas.openxmlformats.org/officeDocument/2006/relationships" xmlns:p="http://schemas.openxmlformats.org/presentationml/2006/main">
  <p:tag name="PA" val="v5.2.5"/>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6.xml><?xml version="1.0" encoding="utf-8"?>
<p:tagLst xmlns:a="http://schemas.openxmlformats.org/drawingml/2006/main" xmlns:r="http://schemas.openxmlformats.org/officeDocument/2006/relationships" xmlns:p="http://schemas.openxmlformats.org/presentationml/2006/main">
  <p:tag name="PA" val="v5.2.5"/>
</p:tagLst>
</file>

<file path=ppt/tags/tag137.xml><?xml version="1.0" encoding="utf-8"?>
<p:tagLst xmlns:a="http://schemas.openxmlformats.org/drawingml/2006/main" xmlns:r="http://schemas.openxmlformats.org/officeDocument/2006/relationships" xmlns:p="http://schemas.openxmlformats.org/presentationml/2006/main">
  <p:tag name="PA" val="v5.2.5"/>
</p:tagLst>
</file>

<file path=ppt/tags/tag138.xml><?xml version="1.0" encoding="utf-8"?>
<p:tagLst xmlns:a="http://schemas.openxmlformats.org/drawingml/2006/main" xmlns:r="http://schemas.openxmlformats.org/officeDocument/2006/relationships" xmlns:p="http://schemas.openxmlformats.org/presentationml/2006/main">
  <p:tag name="PA" val="v5.2.5"/>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xml><?xml version="1.0" encoding="utf-8"?>
<p:tagLst xmlns:a="http://schemas.openxmlformats.org/drawingml/2006/main" xmlns:r="http://schemas.openxmlformats.org/officeDocument/2006/relationships" xmlns:p="http://schemas.openxmlformats.org/presentationml/2006/main">
  <p:tag name="PA" val="v5.2.5"/>
</p:tagLst>
</file>

<file path=ppt/tags/tag140.xml><?xml version="1.0" encoding="utf-8"?>
<p:tagLst xmlns:a="http://schemas.openxmlformats.org/drawingml/2006/main" xmlns:r="http://schemas.openxmlformats.org/officeDocument/2006/relationships" xmlns:p="http://schemas.openxmlformats.org/presentationml/2006/main">
  <p:tag name="PA" val="v5.2.5"/>
</p:tagLst>
</file>

<file path=ppt/tags/tag141.xml><?xml version="1.0" encoding="utf-8"?>
<p:tagLst xmlns:a="http://schemas.openxmlformats.org/drawingml/2006/main" xmlns:r="http://schemas.openxmlformats.org/officeDocument/2006/relationships" xmlns:p="http://schemas.openxmlformats.org/presentationml/2006/main">
  <p:tag name="PA" val="v5.2.5"/>
</p:tagLst>
</file>

<file path=ppt/tags/tag142.xml><?xml version="1.0" encoding="utf-8"?>
<p:tagLst xmlns:a="http://schemas.openxmlformats.org/drawingml/2006/main" xmlns:r="http://schemas.openxmlformats.org/officeDocument/2006/relationships" xmlns:p="http://schemas.openxmlformats.org/presentationml/2006/main">
  <p:tag name="PA" val="v5.2.5"/>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4.xml><?xml version="1.0" encoding="utf-8"?>
<p:tagLst xmlns:a="http://schemas.openxmlformats.org/drawingml/2006/main" xmlns:r="http://schemas.openxmlformats.org/officeDocument/2006/relationships" xmlns:p="http://schemas.openxmlformats.org/presentationml/2006/main">
  <p:tag name="PA" val="v5.2.5"/>
</p:tagLst>
</file>

<file path=ppt/tags/tag145.xml><?xml version="1.0" encoding="utf-8"?>
<p:tagLst xmlns:a="http://schemas.openxmlformats.org/drawingml/2006/main" xmlns:r="http://schemas.openxmlformats.org/officeDocument/2006/relationships" xmlns:p="http://schemas.openxmlformats.org/presentationml/2006/main">
  <p:tag name="PA" val="v5.2.5"/>
</p:tagLst>
</file>

<file path=ppt/tags/tag146.xml><?xml version="1.0" encoding="utf-8"?>
<p:tagLst xmlns:a="http://schemas.openxmlformats.org/drawingml/2006/main" xmlns:r="http://schemas.openxmlformats.org/officeDocument/2006/relationships" xmlns:p="http://schemas.openxmlformats.org/presentationml/2006/main">
  <p:tag name="PA" val="v5.2.5"/>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xml><?xml version="1.0" encoding="utf-8"?>
<p:tagLst xmlns:a="http://schemas.openxmlformats.org/drawingml/2006/main" xmlns:r="http://schemas.openxmlformats.org/officeDocument/2006/relationships" xmlns:p="http://schemas.openxmlformats.org/presentationml/2006/main">
  <p:tag name="PA" val="v5.2.5"/>
</p:tagLst>
</file>

<file path=ppt/tags/tag16.xml><?xml version="1.0" encoding="utf-8"?>
<p:tagLst xmlns:a="http://schemas.openxmlformats.org/drawingml/2006/main" xmlns:r="http://schemas.openxmlformats.org/officeDocument/2006/relationships" xmlns:p="http://schemas.openxmlformats.org/presentationml/2006/main">
  <p:tag name="PA" val="v5.2.5"/>
</p:tagLst>
</file>

<file path=ppt/tags/tag17.xml><?xml version="1.0" encoding="utf-8"?>
<p:tagLst xmlns:a="http://schemas.openxmlformats.org/drawingml/2006/main" xmlns:r="http://schemas.openxmlformats.org/officeDocument/2006/relationships" xmlns:p="http://schemas.openxmlformats.org/presentationml/2006/main">
  <p:tag name="PA" val="v5.2.5"/>
</p:tagLst>
</file>

<file path=ppt/tags/tag18.xml><?xml version="1.0" encoding="utf-8"?>
<p:tagLst xmlns:a="http://schemas.openxmlformats.org/drawingml/2006/main" xmlns:r="http://schemas.openxmlformats.org/officeDocument/2006/relationships" xmlns:p="http://schemas.openxmlformats.org/presentationml/2006/main">
  <p:tag name="PA" val="v5.2.5"/>
</p:tagLst>
</file>

<file path=ppt/tags/tag19.xml><?xml version="1.0" encoding="utf-8"?>
<p:tagLst xmlns:a="http://schemas.openxmlformats.org/drawingml/2006/main" xmlns:r="http://schemas.openxmlformats.org/officeDocument/2006/relationships" xmlns:p="http://schemas.openxmlformats.org/presentationml/2006/main">
  <p:tag name="PA" val="v5.2.5"/>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PA" val="v5.2.5"/>
</p:tagLst>
</file>

<file path=ppt/tags/tag21.xml><?xml version="1.0" encoding="utf-8"?>
<p:tagLst xmlns:a="http://schemas.openxmlformats.org/drawingml/2006/main" xmlns:r="http://schemas.openxmlformats.org/officeDocument/2006/relationships" xmlns:p="http://schemas.openxmlformats.org/presentationml/2006/main">
  <p:tag name="PA" val="v5.2.5"/>
</p:tagLst>
</file>

<file path=ppt/tags/tag22.xml><?xml version="1.0" encoding="utf-8"?>
<p:tagLst xmlns:a="http://schemas.openxmlformats.org/drawingml/2006/main" xmlns:r="http://schemas.openxmlformats.org/officeDocument/2006/relationships" xmlns:p="http://schemas.openxmlformats.org/presentationml/2006/main">
  <p:tag name="PA" val="v5.2.5"/>
</p:tagLst>
</file>

<file path=ppt/tags/tag23.xml><?xml version="1.0" encoding="utf-8"?>
<p:tagLst xmlns:a="http://schemas.openxmlformats.org/drawingml/2006/main" xmlns:r="http://schemas.openxmlformats.org/officeDocument/2006/relationships" xmlns:p="http://schemas.openxmlformats.org/presentationml/2006/main">
  <p:tag name="PA" val="v5.2.5"/>
</p:tagLst>
</file>

<file path=ppt/tags/tag24.xml><?xml version="1.0" encoding="utf-8"?>
<p:tagLst xmlns:a="http://schemas.openxmlformats.org/drawingml/2006/main" xmlns:r="http://schemas.openxmlformats.org/officeDocument/2006/relationships" xmlns:p="http://schemas.openxmlformats.org/presentationml/2006/main">
  <p:tag name="PA" val="v5.2.5"/>
</p:tagLst>
</file>

<file path=ppt/tags/tag25.xml><?xml version="1.0" encoding="utf-8"?>
<p:tagLst xmlns:a="http://schemas.openxmlformats.org/drawingml/2006/main" xmlns:r="http://schemas.openxmlformats.org/officeDocument/2006/relationships" xmlns:p="http://schemas.openxmlformats.org/presentationml/2006/main">
  <p:tag name="PA" val="v5.2.5"/>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7.xml><?xml version="1.0" encoding="utf-8"?>
<p:tagLst xmlns:a="http://schemas.openxmlformats.org/drawingml/2006/main" xmlns:r="http://schemas.openxmlformats.org/officeDocument/2006/relationships" xmlns:p="http://schemas.openxmlformats.org/presentationml/2006/main">
  <p:tag name="PA" val="v5.2.5"/>
</p:tagLst>
</file>

<file path=ppt/tags/tag28.xml><?xml version="1.0" encoding="utf-8"?>
<p:tagLst xmlns:a="http://schemas.openxmlformats.org/drawingml/2006/main" xmlns:r="http://schemas.openxmlformats.org/officeDocument/2006/relationships" xmlns:p="http://schemas.openxmlformats.org/presentationml/2006/main">
  <p:tag name="PA" val="v5.2.5"/>
</p:tagLst>
</file>

<file path=ppt/tags/tag29.xml><?xml version="1.0" encoding="utf-8"?>
<p:tagLst xmlns:a="http://schemas.openxmlformats.org/drawingml/2006/main" xmlns:r="http://schemas.openxmlformats.org/officeDocument/2006/relationships" xmlns:p="http://schemas.openxmlformats.org/presentationml/2006/main">
  <p:tag name="PA" val="v5.2.5"/>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0.xml><?xml version="1.0" encoding="utf-8"?>
<p:tagLst xmlns:a="http://schemas.openxmlformats.org/drawingml/2006/main" xmlns:r="http://schemas.openxmlformats.org/officeDocument/2006/relationships" xmlns:p="http://schemas.openxmlformats.org/presentationml/2006/main">
  <p:tag name="PA" val="v5.2.5"/>
</p:tagLst>
</file>

<file path=ppt/tags/tag31.xml><?xml version="1.0" encoding="utf-8"?>
<p:tagLst xmlns:a="http://schemas.openxmlformats.org/drawingml/2006/main" xmlns:r="http://schemas.openxmlformats.org/officeDocument/2006/relationships" xmlns:p="http://schemas.openxmlformats.org/presentationml/2006/main">
  <p:tag name="PA" val="v5.2.5"/>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3.xml><?xml version="1.0" encoding="utf-8"?>
<p:tagLst xmlns:a="http://schemas.openxmlformats.org/drawingml/2006/main" xmlns:r="http://schemas.openxmlformats.org/officeDocument/2006/relationships" xmlns:p="http://schemas.openxmlformats.org/presentationml/2006/main">
  <p:tag name="PA" val="v5.2.5"/>
</p:tagLst>
</file>

<file path=ppt/tags/tag34.xml><?xml version="1.0" encoding="utf-8"?>
<p:tagLst xmlns:a="http://schemas.openxmlformats.org/drawingml/2006/main" xmlns:r="http://schemas.openxmlformats.org/officeDocument/2006/relationships" xmlns:p="http://schemas.openxmlformats.org/presentationml/2006/main">
  <p:tag name="PA" val="v5.2.5"/>
</p:tagLst>
</file>

<file path=ppt/tags/tag35.xml><?xml version="1.0" encoding="utf-8"?>
<p:tagLst xmlns:a="http://schemas.openxmlformats.org/drawingml/2006/main" xmlns:r="http://schemas.openxmlformats.org/officeDocument/2006/relationships" xmlns:p="http://schemas.openxmlformats.org/presentationml/2006/main">
  <p:tag name="PA" val="v5.2.5"/>
</p:tagLst>
</file>

<file path=ppt/tags/tag36.xml><?xml version="1.0" encoding="utf-8"?>
<p:tagLst xmlns:a="http://schemas.openxmlformats.org/drawingml/2006/main" xmlns:r="http://schemas.openxmlformats.org/officeDocument/2006/relationships" xmlns:p="http://schemas.openxmlformats.org/presentationml/2006/main">
  <p:tag name="PA" val="v5.2.5"/>
</p:tagLst>
</file>

<file path=ppt/tags/tag37.xml><?xml version="1.0" encoding="utf-8"?>
<p:tagLst xmlns:a="http://schemas.openxmlformats.org/drawingml/2006/main" xmlns:r="http://schemas.openxmlformats.org/officeDocument/2006/relationships" xmlns:p="http://schemas.openxmlformats.org/presentationml/2006/main">
  <p:tag name="PA" val="v5.2.5"/>
</p:tagLst>
</file>

<file path=ppt/tags/tag38.xml><?xml version="1.0" encoding="utf-8"?>
<p:tagLst xmlns:a="http://schemas.openxmlformats.org/drawingml/2006/main" xmlns:r="http://schemas.openxmlformats.org/officeDocument/2006/relationships" xmlns:p="http://schemas.openxmlformats.org/presentationml/2006/main">
  <p:tag name="PA" val="v5.2.5"/>
</p:tagLst>
</file>

<file path=ppt/tags/tag39.xml><?xml version="1.0" encoding="utf-8"?>
<p:tagLst xmlns:a="http://schemas.openxmlformats.org/drawingml/2006/main" xmlns:r="http://schemas.openxmlformats.org/officeDocument/2006/relationships" xmlns:p="http://schemas.openxmlformats.org/presentationml/2006/main">
  <p:tag name="PA" val="v5.2.5"/>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40.xml><?xml version="1.0" encoding="utf-8"?>
<p:tagLst xmlns:a="http://schemas.openxmlformats.org/drawingml/2006/main" xmlns:r="http://schemas.openxmlformats.org/officeDocument/2006/relationships" xmlns:p="http://schemas.openxmlformats.org/presentationml/2006/main">
  <p:tag name="PA" val="v5.2.5"/>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2.xml><?xml version="1.0" encoding="utf-8"?>
<p:tagLst xmlns:a="http://schemas.openxmlformats.org/drawingml/2006/main" xmlns:r="http://schemas.openxmlformats.org/officeDocument/2006/relationships" xmlns:p="http://schemas.openxmlformats.org/presentationml/2006/main">
  <p:tag name="PA" val="v5.2.5"/>
</p:tagLst>
</file>

<file path=ppt/tags/tag43.xml><?xml version="1.0" encoding="utf-8"?>
<p:tagLst xmlns:a="http://schemas.openxmlformats.org/drawingml/2006/main" xmlns:r="http://schemas.openxmlformats.org/officeDocument/2006/relationships" xmlns:p="http://schemas.openxmlformats.org/presentationml/2006/main">
  <p:tag name="PA" val="v5.2.5"/>
</p:tagLst>
</file>

<file path=ppt/tags/tag44.xml><?xml version="1.0" encoding="utf-8"?>
<p:tagLst xmlns:a="http://schemas.openxmlformats.org/drawingml/2006/main" xmlns:r="http://schemas.openxmlformats.org/officeDocument/2006/relationships" xmlns:p="http://schemas.openxmlformats.org/presentationml/2006/main">
  <p:tag name="PA" val="v5.2.5"/>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6.xml><?xml version="1.0" encoding="utf-8"?>
<p:tagLst xmlns:a="http://schemas.openxmlformats.org/drawingml/2006/main" xmlns:r="http://schemas.openxmlformats.org/officeDocument/2006/relationships" xmlns:p="http://schemas.openxmlformats.org/presentationml/2006/main">
  <p:tag name="PA" val="v5.2.5"/>
</p:tagLst>
</file>

<file path=ppt/tags/tag47.xml><?xml version="1.0" encoding="utf-8"?>
<p:tagLst xmlns:a="http://schemas.openxmlformats.org/drawingml/2006/main" xmlns:r="http://schemas.openxmlformats.org/officeDocument/2006/relationships" xmlns:p="http://schemas.openxmlformats.org/presentationml/2006/main">
  <p:tag name="PA" val="v5.2.5"/>
</p:tagLst>
</file>

<file path=ppt/tags/tag48.xml><?xml version="1.0" encoding="utf-8"?>
<p:tagLst xmlns:a="http://schemas.openxmlformats.org/drawingml/2006/main" xmlns:r="http://schemas.openxmlformats.org/officeDocument/2006/relationships" xmlns:p="http://schemas.openxmlformats.org/presentationml/2006/main">
  <p:tag name="PA" val="v5.2.5"/>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0.xml><?xml version="1.0" encoding="utf-8"?>
<p:tagLst xmlns:a="http://schemas.openxmlformats.org/drawingml/2006/main" xmlns:r="http://schemas.openxmlformats.org/officeDocument/2006/relationships" xmlns:p="http://schemas.openxmlformats.org/presentationml/2006/main">
  <p:tag name="PA" val="v5.2.5"/>
</p:tagLst>
</file>

<file path=ppt/tags/tag51.xml><?xml version="1.0" encoding="utf-8"?>
<p:tagLst xmlns:a="http://schemas.openxmlformats.org/drawingml/2006/main" xmlns:r="http://schemas.openxmlformats.org/officeDocument/2006/relationships" xmlns:p="http://schemas.openxmlformats.org/presentationml/2006/main">
  <p:tag name="PA" val="v5.2.5"/>
</p:tagLst>
</file>

<file path=ppt/tags/tag52.xml><?xml version="1.0" encoding="utf-8"?>
<p:tagLst xmlns:a="http://schemas.openxmlformats.org/drawingml/2006/main" xmlns:r="http://schemas.openxmlformats.org/officeDocument/2006/relationships" xmlns:p="http://schemas.openxmlformats.org/presentationml/2006/main">
  <p:tag name="PA" val="v5.2.5"/>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4.xml><?xml version="1.0" encoding="utf-8"?>
<p:tagLst xmlns:a="http://schemas.openxmlformats.org/drawingml/2006/main" xmlns:r="http://schemas.openxmlformats.org/officeDocument/2006/relationships" xmlns:p="http://schemas.openxmlformats.org/presentationml/2006/main">
  <p:tag name="PA" val="v5.2.5"/>
</p:tagLst>
</file>

<file path=ppt/tags/tag55.xml><?xml version="1.0" encoding="utf-8"?>
<p:tagLst xmlns:a="http://schemas.openxmlformats.org/drawingml/2006/main" xmlns:r="http://schemas.openxmlformats.org/officeDocument/2006/relationships" xmlns:p="http://schemas.openxmlformats.org/presentationml/2006/main">
  <p:tag name="PA" val="v5.2.5"/>
</p:tagLst>
</file>

<file path=ppt/tags/tag56.xml><?xml version="1.0" encoding="utf-8"?>
<p:tagLst xmlns:a="http://schemas.openxmlformats.org/drawingml/2006/main" xmlns:r="http://schemas.openxmlformats.org/officeDocument/2006/relationships" xmlns:p="http://schemas.openxmlformats.org/presentationml/2006/main">
  <p:tag name="PA" val="v5.2.5"/>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8.xml><?xml version="1.0" encoding="utf-8"?>
<p:tagLst xmlns:a="http://schemas.openxmlformats.org/drawingml/2006/main" xmlns:r="http://schemas.openxmlformats.org/officeDocument/2006/relationships" xmlns:p="http://schemas.openxmlformats.org/presentationml/2006/main">
  <p:tag name="PA" val="v5.2.5"/>
</p:tagLst>
</file>

<file path=ppt/tags/tag59.xml><?xml version="1.0" encoding="utf-8"?>
<p:tagLst xmlns:a="http://schemas.openxmlformats.org/drawingml/2006/main" xmlns:r="http://schemas.openxmlformats.org/officeDocument/2006/relationships" xmlns:p="http://schemas.openxmlformats.org/presentationml/2006/main">
  <p:tag name="PA" val="v5.2.5"/>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0.xml><?xml version="1.0" encoding="utf-8"?>
<p:tagLst xmlns:a="http://schemas.openxmlformats.org/drawingml/2006/main" xmlns:r="http://schemas.openxmlformats.org/officeDocument/2006/relationships" xmlns:p="http://schemas.openxmlformats.org/presentationml/2006/main">
  <p:tag name="PA" val="v5.2.5"/>
</p:tagLst>
</file>

<file path=ppt/tags/tag61.xml><?xml version="1.0" encoding="utf-8"?>
<p:tagLst xmlns:a="http://schemas.openxmlformats.org/drawingml/2006/main" xmlns:r="http://schemas.openxmlformats.org/officeDocument/2006/relationships" xmlns:p="http://schemas.openxmlformats.org/presentationml/2006/main">
  <p:tag name="PA" val="v5.2.5"/>
</p:tagLst>
</file>

<file path=ppt/tags/tag62.xml><?xml version="1.0" encoding="utf-8"?>
<p:tagLst xmlns:a="http://schemas.openxmlformats.org/drawingml/2006/main" xmlns:r="http://schemas.openxmlformats.org/officeDocument/2006/relationships" xmlns:p="http://schemas.openxmlformats.org/presentationml/2006/main">
  <p:tag name="PA" val="v5.2.5"/>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4.xml><?xml version="1.0" encoding="utf-8"?>
<p:tagLst xmlns:a="http://schemas.openxmlformats.org/drawingml/2006/main" xmlns:r="http://schemas.openxmlformats.org/officeDocument/2006/relationships" xmlns:p="http://schemas.openxmlformats.org/presentationml/2006/main">
  <p:tag name="PA" val="v5.2.5"/>
</p:tagLst>
</file>

<file path=ppt/tags/tag65.xml><?xml version="1.0" encoding="utf-8"?>
<p:tagLst xmlns:a="http://schemas.openxmlformats.org/drawingml/2006/main" xmlns:r="http://schemas.openxmlformats.org/officeDocument/2006/relationships" xmlns:p="http://schemas.openxmlformats.org/presentationml/2006/main">
  <p:tag name="PA" val="v5.2.5"/>
</p:tagLst>
</file>

<file path=ppt/tags/tag66.xml><?xml version="1.0" encoding="utf-8"?>
<p:tagLst xmlns:a="http://schemas.openxmlformats.org/drawingml/2006/main" xmlns:r="http://schemas.openxmlformats.org/officeDocument/2006/relationships" xmlns:p="http://schemas.openxmlformats.org/presentationml/2006/main">
  <p:tag name="PA" val="v5.2.5"/>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8.xml><?xml version="1.0" encoding="utf-8"?>
<p:tagLst xmlns:a="http://schemas.openxmlformats.org/drawingml/2006/main" xmlns:r="http://schemas.openxmlformats.org/officeDocument/2006/relationships" xmlns:p="http://schemas.openxmlformats.org/presentationml/2006/main">
  <p:tag name="PA" val="v5.2.5"/>
</p:tagLst>
</file>

<file path=ppt/tags/tag69.xml><?xml version="1.0" encoding="utf-8"?>
<p:tagLst xmlns:a="http://schemas.openxmlformats.org/drawingml/2006/main" xmlns:r="http://schemas.openxmlformats.org/officeDocument/2006/relationships" xmlns:p="http://schemas.openxmlformats.org/presentationml/2006/main">
  <p:tag name="PA" val="v5.2.5"/>
</p:tagLst>
</file>

<file path=ppt/tags/tag7.xml><?xml version="1.0" encoding="utf-8"?>
<p:tagLst xmlns:a="http://schemas.openxmlformats.org/drawingml/2006/main" xmlns:r="http://schemas.openxmlformats.org/officeDocument/2006/relationships" xmlns:p="http://schemas.openxmlformats.org/presentationml/2006/main">
  <p:tag name="PA" val="v5.2.5"/>
</p:tagLst>
</file>

<file path=ppt/tags/tag70.xml><?xml version="1.0" encoding="utf-8"?>
<p:tagLst xmlns:a="http://schemas.openxmlformats.org/drawingml/2006/main" xmlns:r="http://schemas.openxmlformats.org/officeDocument/2006/relationships" xmlns:p="http://schemas.openxmlformats.org/presentationml/2006/main">
  <p:tag name="PA" val="v5.2.5"/>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2.xml><?xml version="1.0" encoding="utf-8"?>
<p:tagLst xmlns:a="http://schemas.openxmlformats.org/drawingml/2006/main" xmlns:r="http://schemas.openxmlformats.org/officeDocument/2006/relationships" xmlns:p="http://schemas.openxmlformats.org/presentationml/2006/main">
  <p:tag name="PA" val="v5.2.5"/>
</p:tagLst>
</file>

<file path=ppt/tags/tag73.xml><?xml version="1.0" encoding="utf-8"?>
<p:tagLst xmlns:a="http://schemas.openxmlformats.org/drawingml/2006/main" xmlns:r="http://schemas.openxmlformats.org/officeDocument/2006/relationships" xmlns:p="http://schemas.openxmlformats.org/presentationml/2006/main">
  <p:tag name="PA" val="v5.2.5"/>
</p:tagLst>
</file>

<file path=ppt/tags/tag74.xml><?xml version="1.0" encoding="utf-8"?>
<p:tagLst xmlns:a="http://schemas.openxmlformats.org/drawingml/2006/main" xmlns:r="http://schemas.openxmlformats.org/officeDocument/2006/relationships" xmlns:p="http://schemas.openxmlformats.org/presentationml/2006/main">
  <p:tag name="PA" val="v5.2.5"/>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6.xml><?xml version="1.0" encoding="utf-8"?>
<p:tagLst xmlns:a="http://schemas.openxmlformats.org/drawingml/2006/main" xmlns:r="http://schemas.openxmlformats.org/officeDocument/2006/relationships" xmlns:p="http://schemas.openxmlformats.org/presentationml/2006/main">
  <p:tag name="PA" val="v5.2.5"/>
</p:tagLst>
</file>

<file path=ppt/tags/tag77.xml><?xml version="1.0" encoding="utf-8"?>
<p:tagLst xmlns:a="http://schemas.openxmlformats.org/drawingml/2006/main" xmlns:r="http://schemas.openxmlformats.org/officeDocument/2006/relationships" xmlns:p="http://schemas.openxmlformats.org/presentationml/2006/main">
  <p:tag name="PA" val="v5.2.5"/>
</p:tagLst>
</file>

<file path=ppt/tags/tag78.xml><?xml version="1.0" encoding="utf-8"?>
<p:tagLst xmlns:a="http://schemas.openxmlformats.org/drawingml/2006/main" xmlns:r="http://schemas.openxmlformats.org/officeDocument/2006/relationships" xmlns:p="http://schemas.openxmlformats.org/presentationml/2006/main">
  <p:tag name="PA" val="v5.2.5"/>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xml><?xml version="1.0" encoding="utf-8"?>
<p:tagLst xmlns:a="http://schemas.openxmlformats.org/drawingml/2006/main" xmlns:r="http://schemas.openxmlformats.org/officeDocument/2006/relationships" xmlns:p="http://schemas.openxmlformats.org/presentationml/2006/main">
  <p:tag name="PA" val="v5.2.5"/>
</p:tagLst>
</file>

<file path=ppt/tags/tag80.xml><?xml version="1.0" encoding="utf-8"?>
<p:tagLst xmlns:a="http://schemas.openxmlformats.org/drawingml/2006/main" xmlns:r="http://schemas.openxmlformats.org/officeDocument/2006/relationships" xmlns:p="http://schemas.openxmlformats.org/presentationml/2006/main">
  <p:tag name="PA" val="v5.2.5"/>
</p:tagLst>
</file>

<file path=ppt/tags/tag81.xml><?xml version="1.0" encoding="utf-8"?>
<p:tagLst xmlns:a="http://schemas.openxmlformats.org/drawingml/2006/main" xmlns:r="http://schemas.openxmlformats.org/officeDocument/2006/relationships" xmlns:p="http://schemas.openxmlformats.org/presentationml/2006/main">
  <p:tag name="PA" val="v5.2.5"/>
</p:tagLst>
</file>

<file path=ppt/tags/tag82.xml><?xml version="1.0" encoding="utf-8"?>
<p:tagLst xmlns:a="http://schemas.openxmlformats.org/drawingml/2006/main" xmlns:r="http://schemas.openxmlformats.org/officeDocument/2006/relationships" xmlns:p="http://schemas.openxmlformats.org/presentationml/2006/main">
  <p:tag name="PA" val="v5.2.5"/>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4.xml><?xml version="1.0" encoding="utf-8"?>
<p:tagLst xmlns:a="http://schemas.openxmlformats.org/drawingml/2006/main" xmlns:r="http://schemas.openxmlformats.org/officeDocument/2006/relationships" xmlns:p="http://schemas.openxmlformats.org/presentationml/2006/main">
  <p:tag name="PA" val="v5.2.5"/>
</p:tagLst>
</file>

<file path=ppt/tags/tag85.xml><?xml version="1.0" encoding="utf-8"?>
<p:tagLst xmlns:a="http://schemas.openxmlformats.org/drawingml/2006/main" xmlns:r="http://schemas.openxmlformats.org/officeDocument/2006/relationships" xmlns:p="http://schemas.openxmlformats.org/presentationml/2006/main">
  <p:tag name="PA" val="v5.2.5"/>
</p:tagLst>
</file>

<file path=ppt/tags/tag86.xml><?xml version="1.0" encoding="utf-8"?>
<p:tagLst xmlns:a="http://schemas.openxmlformats.org/drawingml/2006/main" xmlns:r="http://schemas.openxmlformats.org/officeDocument/2006/relationships" xmlns:p="http://schemas.openxmlformats.org/presentationml/2006/main">
  <p:tag name="PA" val="v5.2.5"/>
</p:tagLst>
</file>

<file path=ppt/tags/tag87.xml><?xml version="1.0" encoding="utf-8"?>
<p:tagLst xmlns:a="http://schemas.openxmlformats.org/drawingml/2006/main" xmlns:r="http://schemas.openxmlformats.org/officeDocument/2006/relationships" xmlns:p="http://schemas.openxmlformats.org/presentationml/2006/main">
  <p:tag name="PA" val="v5.2.5"/>
</p:tagLst>
</file>

<file path=ppt/tags/tag88.xml><?xml version="1.0" encoding="utf-8"?>
<p:tagLst xmlns:a="http://schemas.openxmlformats.org/drawingml/2006/main" xmlns:r="http://schemas.openxmlformats.org/officeDocument/2006/relationships" xmlns:p="http://schemas.openxmlformats.org/presentationml/2006/main">
  <p:tag name="PA" val="v5.2.5"/>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xml><?xml version="1.0" encoding="utf-8"?>
<p:tagLst xmlns:a="http://schemas.openxmlformats.org/drawingml/2006/main" xmlns:r="http://schemas.openxmlformats.org/officeDocument/2006/relationships" xmlns:p="http://schemas.openxmlformats.org/presentationml/2006/main">
  <p:tag name="PA" val="v5.2.5"/>
</p:tagLst>
</file>

<file path=ppt/tags/tag90.xml><?xml version="1.0" encoding="utf-8"?>
<p:tagLst xmlns:a="http://schemas.openxmlformats.org/drawingml/2006/main" xmlns:r="http://schemas.openxmlformats.org/officeDocument/2006/relationships" xmlns:p="http://schemas.openxmlformats.org/presentationml/2006/main">
  <p:tag name="PA" val="v5.2.5"/>
</p:tagLst>
</file>

<file path=ppt/tags/tag91.xml><?xml version="1.0" encoding="utf-8"?>
<p:tagLst xmlns:a="http://schemas.openxmlformats.org/drawingml/2006/main" xmlns:r="http://schemas.openxmlformats.org/officeDocument/2006/relationships" xmlns:p="http://schemas.openxmlformats.org/presentationml/2006/main">
  <p:tag name="PA" val="v5.2.5"/>
</p:tagLst>
</file>

<file path=ppt/tags/tag92.xml><?xml version="1.0" encoding="utf-8"?>
<p:tagLst xmlns:a="http://schemas.openxmlformats.org/drawingml/2006/main" xmlns:r="http://schemas.openxmlformats.org/officeDocument/2006/relationships" xmlns:p="http://schemas.openxmlformats.org/presentationml/2006/main">
  <p:tag name="PA" val="v5.2.5"/>
</p:tagLst>
</file>

<file path=ppt/tags/tag93.xml><?xml version="1.0" encoding="utf-8"?>
<p:tagLst xmlns:a="http://schemas.openxmlformats.org/drawingml/2006/main" xmlns:r="http://schemas.openxmlformats.org/officeDocument/2006/relationships" xmlns:p="http://schemas.openxmlformats.org/presentationml/2006/main">
  <p:tag name="PA" val="v5.2.5"/>
</p:tagLst>
</file>

<file path=ppt/tags/tag94.xml><?xml version="1.0" encoding="utf-8"?>
<p:tagLst xmlns:a="http://schemas.openxmlformats.org/drawingml/2006/main" xmlns:r="http://schemas.openxmlformats.org/officeDocument/2006/relationships" xmlns:p="http://schemas.openxmlformats.org/presentationml/2006/main">
  <p:tag name="PA" val="v5.2.5"/>
</p:tagLst>
</file>

<file path=ppt/tags/tag95.xml><?xml version="1.0" encoding="utf-8"?>
<p:tagLst xmlns:a="http://schemas.openxmlformats.org/drawingml/2006/main" xmlns:r="http://schemas.openxmlformats.org/officeDocument/2006/relationships" xmlns:p="http://schemas.openxmlformats.org/presentationml/2006/main">
  <p:tag name="PA" val="v5.2.5"/>
</p:tagLst>
</file>

<file path=ppt/tags/tag96.xml><?xml version="1.0" encoding="utf-8"?>
<p:tagLst xmlns:a="http://schemas.openxmlformats.org/drawingml/2006/main" xmlns:r="http://schemas.openxmlformats.org/officeDocument/2006/relationships" xmlns:p="http://schemas.openxmlformats.org/presentationml/2006/main">
  <p:tag name="PA" val="v5.2.5"/>
</p:tagLst>
</file>

<file path=ppt/tags/tag97.xml><?xml version="1.0" encoding="utf-8"?>
<p:tagLst xmlns:a="http://schemas.openxmlformats.org/drawingml/2006/main" xmlns:r="http://schemas.openxmlformats.org/officeDocument/2006/relationships" xmlns:p="http://schemas.openxmlformats.org/presentationml/2006/main">
  <p:tag name="PA" val="v5.2.5"/>
</p:tagLst>
</file>

<file path=ppt/tags/tag98.xml><?xml version="1.0" encoding="utf-8"?>
<p:tagLst xmlns:a="http://schemas.openxmlformats.org/drawingml/2006/main" xmlns:r="http://schemas.openxmlformats.org/officeDocument/2006/relationships" xmlns:p="http://schemas.openxmlformats.org/presentationml/2006/main">
  <p:tag name="PA" val="v5.2.5"/>
</p:tagLst>
</file>

<file path=ppt/tags/tag99.xml><?xml version="1.0" encoding="utf-8"?>
<p:tagLst xmlns:a="http://schemas.openxmlformats.org/drawingml/2006/main" xmlns:r="http://schemas.openxmlformats.org/officeDocument/2006/relationships" xmlns:p="http://schemas.openxmlformats.org/presentationml/2006/main">
  <p:tag name="PA" val="v5.2.5"/>
</p:tagLst>
</file>

<file path=ppt/theme/theme1.xml><?xml version="1.0" encoding="utf-8"?>
<a:theme xmlns:a="http://schemas.openxmlformats.org/drawingml/2006/main" name="Office 主题">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自定义 1">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2024</Words>
  <Application>Microsoft Macintosh PowerPoint</Application>
  <PresentationFormat>Widescreen</PresentationFormat>
  <Paragraphs>275</Paragraphs>
  <Slides>23</Slides>
  <Notes>23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9" baseType="lpstr">
      <vt:lpstr>Calibri</vt:lpstr>
      <vt:lpstr>Livvic</vt:lpstr>
      <vt:lpstr>Wingdings</vt:lpstr>
      <vt:lpstr>Arial</vt:lpstr>
      <vt:lpstr>Office 主题</vt:lpstr>
      <vt:lpstr>Equation.3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Bill Nguyen</cp:lastModifiedBy>
  <cp:revision>1030</cp:revision>
  <dcterms:created xsi:type="dcterms:W3CDTF">2018-03-01T02:03:00Z</dcterms:created>
  <dcterms:modified xsi:type="dcterms:W3CDTF">2021-07-19T05:52:25Z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1033-11.2.0.9964</vt:lpwstr>
  </property>
  <property fmtid="{D5CDD505-2E9C-101B-9397-08002B2CF9AE}" pid="3" name="KSORubyTemplateID">
    <vt:lpwstr>2</vt:lpwstr>
  </property>
</Properties>
</file>